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1" r:id="rId4"/>
    <p:sldId id="271" r:id="rId5"/>
    <p:sldId id="263" r:id="rId6"/>
    <p:sldId id="264" r:id="rId7"/>
    <p:sldId id="270" r:id="rId8"/>
    <p:sldId id="272" r:id="rId9"/>
    <p:sldId id="276" r:id="rId10"/>
    <p:sldId id="277" r:id="rId11"/>
    <p:sldId id="278" r:id="rId12"/>
    <p:sldId id="27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5B9BD5"/>
    <a:srgbClr val="86B5E0"/>
    <a:srgbClr val="9D6028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I:\SARS-CoV-2\MD\results\rmsf_al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I:\SARS-CoV-2\Mpro\chembl463_docking\merged_fi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55858481928607E-2"/>
          <c:y val="3.5644896426325186E-2"/>
          <c:w val="0.91666341997283407"/>
          <c:h val="0.83411432524703844"/>
        </c:manualLayout>
      </c:layout>
      <c:scatterChart>
        <c:scatterStyle val="smoothMarker"/>
        <c:varyColors val="0"/>
        <c:ser>
          <c:idx val="1"/>
          <c:order val="0"/>
          <c:tx>
            <c:v>N3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Sheet1!$D$2:$D$302</c:f>
              <c:numCache>
                <c:formatCode>General</c:formatCode>
                <c:ptCount val="301"/>
                <c:pt idx="0">
                  <c:v>6.3940000000000001</c:v>
                </c:pt>
                <c:pt idx="1">
                  <c:v>4.0880000000000001</c:v>
                </c:pt>
                <c:pt idx="2">
                  <c:v>2.194</c:v>
                </c:pt>
                <c:pt idx="3">
                  <c:v>2.98</c:v>
                </c:pt>
                <c:pt idx="4">
                  <c:v>1.62</c:v>
                </c:pt>
                <c:pt idx="5">
                  <c:v>1.698</c:v>
                </c:pt>
                <c:pt idx="6">
                  <c:v>0.97600000000000009</c:v>
                </c:pt>
                <c:pt idx="7">
                  <c:v>1.109</c:v>
                </c:pt>
                <c:pt idx="8">
                  <c:v>1.27</c:v>
                </c:pt>
                <c:pt idx="9">
                  <c:v>1.2609999999999999</c:v>
                </c:pt>
                <c:pt idx="10">
                  <c:v>1.1830000000000001</c:v>
                </c:pt>
                <c:pt idx="11">
                  <c:v>2.157</c:v>
                </c:pt>
                <c:pt idx="12">
                  <c:v>1.1440000000000001</c:v>
                </c:pt>
                <c:pt idx="13">
                  <c:v>1.5010000000000001</c:v>
                </c:pt>
                <c:pt idx="14">
                  <c:v>0.92700000000000005</c:v>
                </c:pt>
                <c:pt idx="15">
                  <c:v>0.78700000000000003</c:v>
                </c:pt>
                <c:pt idx="16">
                  <c:v>0.72699999999999998</c:v>
                </c:pt>
                <c:pt idx="17">
                  <c:v>0.64</c:v>
                </c:pt>
                <c:pt idx="18">
                  <c:v>1.1219999999999999</c:v>
                </c:pt>
                <c:pt idx="19">
                  <c:v>0.6379999999999999</c:v>
                </c:pt>
                <c:pt idx="20">
                  <c:v>0.82000000000000006</c:v>
                </c:pt>
                <c:pt idx="21">
                  <c:v>0.84500000000000008</c:v>
                </c:pt>
                <c:pt idx="22">
                  <c:v>1.1779999999999999</c:v>
                </c:pt>
                <c:pt idx="23">
                  <c:v>1.492</c:v>
                </c:pt>
                <c:pt idx="24">
                  <c:v>0.96299999999999997</c:v>
                </c:pt>
                <c:pt idx="25">
                  <c:v>0.86599999999999999</c:v>
                </c:pt>
                <c:pt idx="26">
                  <c:v>0.86999999999999988</c:v>
                </c:pt>
                <c:pt idx="27">
                  <c:v>0.55699999999999994</c:v>
                </c:pt>
                <c:pt idx="28">
                  <c:v>0.47899999999999998</c:v>
                </c:pt>
                <c:pt idx="29">
                  <c:v>0.60399999999999998</c:v>
                </c:pt>
                <c:pt idx="30">
                  <c:v>0.77200000000000002</c:v>
                </c:pt>
                <c:pt idx="31">
                  <c:v>0.78600000000000003</c:v>
                </c:pt>
                <c:pt idx="32">
                  <c:v>1.2130000000000001</c:v>
                </c:pt>
                <c:pt idx="33">
                  <c:v>1.1200000000000001</c:v>
                </c:pt>
                <c:pt idx="34">
                  <c:v>0.86599999999999999</c:v>
                </c:pt>
                <c:pt idx="35">
                  <c:v>0.65199999999999991</c:v>
                </c:pt>
                <c:pt idx="36">
                  <c:v>0.76100000000000001</c:v>
                </c:pt>
                <c:pt idx="37">
                  <c:v>0.88800000000000001</c:v>
                </c:pt>
                <c:pt idx="38">
                  <c:v>0.53200000000000003</c:v>
                </c:pt>
                <c:pt idx="39">
                  <c:v>0.91500000000000004</c:v>
                </c:pt>
                <c:pt idx="40">
                  <c:v>1.0369999999999999</c:v>
                </c:pt>
                <c:pt idx="41">
                  <c:v>0.74899999999999989</c:v>
                </c:pt>
                <c:pt idx="42">
                  <c:v>1.181</c:v>
                </c:pt>
                <c:pt idx="43">
                  <c:v>1.1219999999999999</c:v>
                </c:pt>
                <c:pt idx="44">
                  <c:v>1.6459999999999999</c:v>
                </c:pt>
                <c:pt idx="45">
                  <c:v>2.2170000000000001</c:v>
                </c:pt>
                <c:pt idx="46">
                  <c:v>3.359</c:v>
                </c:pt>
                <c:pt idx="47">
                  <c:v>2.0699999999999998</c:v>
                </c:pt>
                <c:pt idx="48">
                  <c:v>3.1879999999999997</c:v>
                </c:pt>
                <c:pt idx="49">
                  <c:v>3.8559999999999999</c:v>
                </c:pt>
                <c:pt idx="50">
                  <c:v>2.9329999999999998</c:v>
                </c:pt>
                <c:pt idx="51">
                  <c:v>1.891</c:v>
                </c:pt>
                <c:pt idx="52">
                  <c:v>1.885</c:v>
                </c:pt>
                <c:pt idx="53">
                  <c:v>1.343</c:v>
                </c:pt>
                <c:pt idx="54">
                  <c:v>2.4379999999999997</c:v>
                </c:pt>
                <c:pt idx="55">
                  <c:v>1.9969999999999999</c:v>
                </c:pt>
                <c:pt idx="56">
                  <c:v>1.18</c:v>
                </c:pt>
                <c:pt idx="57">
                  <c:v>1.4630000000000001</c:v>
                </c:pt>
                <c:pt idx="58">
                  <c:v>1.7789999999999999</c:v>
                </c:pt>
                <c:pt idx="59">
                  <c:v>2.3069999999999999</c:v>
                </c:pt>
                <c:pt idx="60">
                  <c:v>1.456</c:v>
                </c:pt>
                <c:pt idx="61">
                  <c:v>1.4339999999999999</c:v>
                </c:pt>
                <c:pt idx="62">
                  <c:v>1.1759999999999999</c:v>
                </c:pt>
                <c:pt idx="63">
                  <c:v>2.0190000000000001</c:v>
                </c:pt>
                <c:pt idx="64">
                  <c:v>1.0820000000000001</c:v>
                </c:pt>
                <c:pt idx="65">
                  <c:v>0.91999999999999993</c:v>
                </c:pt>
                <c:pt idx="66">
                  <c:v>1.401</c:v>
                </c:pt>
                <c:pt idx="67">
                  <c:v>0.79699999999999993</c:v>
                </c:pt>
                <c:pt idx="68">
                  <c:v>1.28</c:v>
                </c:pt>
                <c:pt idx="69">
                  <c:v>1.0009999999999999</c:v>
                </c:pt>
                <c:pt idx="70">
                  <c:v>1.2729999999999999</c:v>
                </c:pt>
                <c:pt idx="71">
                  <c:v>2.1640000000000001</c:v>
                </c:pt>
                <c:pt idx="72">
                  <c:v>1.361</c:v>
                </c:pt>
                <c:pt idx="73">
                  <c:v>1.6400000000000001</c:v>
                </c:pt>
                <c:pt idx="74">
                  <c:v>1.0630000000000002</c:v>
                </c:pt>
                <c:pt idx="75">
                  <c:v>2.339</c:v>
                </c:pt>
                <c:pt idx="76">
                  <c:v>0.91500000000000004</c:v>
                </c:pt>
                <c:pt idx="77">
                  <c:v>1.292</c:v>
                </c:pt>
                <c:pt idx="78">
                  <c:v>0.873</c:v>
                </c:pt>
                <c:pt idx="79">
                  <c:v>1.1539999999999999</c:v>
                </c:pt>
                <c:pt idx="80">
                  <c:v>1.03</c:v>
                </c:pt>
                <c:pt idx="81">
                  <c:v>1.2370000000000001</c:v>
                </c:pt>
                <c:pt idx="82">
                  <c:v>1.26</c:v>
                </c:pt>
                <c:pt idx="83">
                  <c:v>0.92500000000000004</c:v>
                </c:pt>
                <c:pt idx="84">
                  <c:v>0.7679999999999999</c:v>
                </c:pt>
                <c:pt idx="85">
                  <c:v>0.66900000000000004</c:v>
                </c:pt>
                <c:pt idx="86">
                  <c:v>1.0720000000000001</c:v>
                </c:pt>
                <c:pt idx="87">
                  <c:v>1.119</c:v>
                </c:pt>
                <c:pt idx="88">
                  <c:v>0.89899999999999991</c:v>
                </c:pt>
                <c:pt idx="89">
                  <c:v>1.3260000000000001</c:v>
                </c:pt>
                <c:pt idx="90">
                  <c:v>0.97799999999999998</c:v>
                </c:pt>
                <c:pt idx="91">
                  <c:v>1.6619999999999999</c:v>
                </c:pt>
                <c:pt idx="92">
                  <c:v>1.3280000000000001</c:v>
                </c:pt>
                <c:pt idx="93">
                  <c:v>1.0960000000000001</c:v>
                </c:pt>
                <c:pt idx="94">
                  <c:v>0.94299999999999995</c:v>
                </c:pt>
                <c:pt idx="95">
                  <c:v>1.2330000000000001</c:v>
                </c:pt>
                <c:pt idx="96">
                  <c:v>1.772</c:v>
                </c:pt>
                <c:pt idx="97">
                  <c:v>0.999</c:v>
                </c:pt>
                <c:pt idx="98">
                  <c:v>0.95899999999999996</c:v>
                </c:pt>
                <c:pt idx="99">
                  <c:v>1.3850000000000002</c:v>
                </c:pt>
                <c:pt idx="100">
                  <c:v>0.88500000000000001</c:v>
                </c:pt>
                <c:pt idx="101">
                  <c:v>1.1539999999999999</c:v>
                </c:pt>
                <c:pt idx="102">
                  <c:v>1.1200000000000001</c:v>
                </c:pt>
                <c:pt idx="103">
                  <c:v>1.1919999999999999</c:v>
                </c:pt>
                <c:pt idx="104">
                  <c:v>0.89300000000000002</c:v>
                </c:pt>
                <c:pt idx="105">
                  <c:v>1.3800000000000001</c:v>
                </c:pt>
                <c:pt idx="106">
                  <c:v>1.7010000000000001</c:v>
                </c:pt>
                <c:pt idx="107">
                  <c:v>1.04</c:v>
                </c:pt>
                <c:pt idx="108">
                  <c:v>0.88800000000000001</c:v>
                </c:pt>
                <c:pt idx="109">
                  <c:v>1.48</c:v>
                </c:pt>
                <c:pt idx="110">
                  <c:v>0.84699999999999998</c:v>
                </c:pt>
                <c:pt idx="111">
                  <c:v>0.96899999999999997</c:v>
                </c:pt>
                <c:pt idx="112">
                  <c:v>0.755</c:v>
                </c:pt>
                <c:pt idx="113">
                  <c:v>0.97899999999999998</c:v>
                </c:pt>
                <c:pt idx="114">
                  <c:v>1.119</c:v>
                </c:pt>
                <c:pt idx="115">
                  <c:v>0.88100000000000001</c:v>
                </c:pt>
                <c:pt idx="116">
                  <c:v>0.86799999999999999</c:v>
                </c:pt>
                <c:pt idx="117">
                  <c:v>1.016</c:v>
                </c:pt>
                <c:pt idx="118">
                  <c:v>1.544</c:v>
                </c:pt>
                <c:pt idx="119">
                  <c:v>0.876</c:v>
                </c:pt>
                <c:pt idx="120">
                  <c:v>1.1379999999999999</c:v>
                </c:pt>
                <c:pt idx="121">
                  <c:v>1.157</c:v>
                </c:pt>
                <c:pt idx="122">
                  <c:v>1.4339999999999999</c:v>
                </c:pt>
                <c:pt idx="123">
                  <c:v>1.177</c:v>
                </c:pt>
                <c:pt idx="124">
                  <c:v>1.2429999999999999</c:v>
                </c:pt>
                <c:pt idx="125">
                  <c:v>1.42</c:v>
                </c:pt>
                <c:pt idx="126">
                  <c:v>0.98399999999999999</c:v>
                </c:pt>
                <c:pt idx="127">
                  <c:v>1.0640000000000001</c:v>
                </c:pt>
                <c:pt idx="128">
                  <c:v>1.0109999999999999</c:v>
                </c:pt>
                <c:pt idx="129">
                  <c:v>1.0290000000000001</c:v>
                </c:pt>
                <c:pt idx="130">
                  <c:v>0.78400000000000003</c:v>
                </c:pt>
                <c:pt idx="131">
                  <c:v>0.85099999999999998</c:v>
                </c:pt>
                <c:pt idx="132">
                  <c:v>0.82100000000000006</c:v>
                </c:pt>
                <c:pt idx="133">
                  <c:v>0.99099999999999988</c:v>
                </c:pt>
                <c:pt idx="134">
                  <c:v>0.78</c:v>
                </c:pt>
                <c:pt idx="135">
                  <c:v>1.341</c:v>
                </c:pt>
                <c:pt idx="136">
                  <c:v>1.5609999999999999</c:v>
                </c:pt>
                <c:pt idx="137">
                  <c:v>1.3839999999999999</c:v>
                </c:pt>
                <c:pt idx="138">
                  <c:v>1.94</c:v>
                </c:pt>
                <c:pt idx="139">
                  <c:v>1.306</c:v>
                </c:pt>
                <c:pt idx="140">
                  <c:v>1.7599999999999998</c:v>
                </c:pt>
                <c:pt idx="141">
                  <c:v>1.843</c:v>
                </c:pt>
                <c:pt idx="142">
                  <c:v>0.93399999999999994</c:v>
                </c:pt>
                <c:pt idx="143">
                  <c:v>0.84799999999999998</c:v>
                </c:pt>
                <c:pt idx="144">
                  <c:v>0.61</c:v>
                </c:pt>
                <c:pt idx="145">
                  <c:v>0.498</c:v>
                </c:pt>
                <c:pt idx="146">
                  <c:v>0.56800000000000006</c:v>
                </c:pt>
                <c:pt idx="147">
                  <c:v>0.999</c:v>
                </c:pt>
                <c:pt idx="148">
                  <c:v>0.57299999999999995</c:v>
                </c:pt>
                <c:pt idx="149">
                  <c:v>0.76200000000000001</c:v>
                </c:pt>
                <c:pt idx="150">
                  <c:v>1.3339999999999999</c:v>
                </c:pt>
                <c:pt idx="151">
                  <c:v>1.2759999999999998</c:v>
                </c:pt>
                <c:pt idx="152">
                  <c:v>1.6359999999999999</c:v>
                </c:pt>
                <c:pt idx="153">
                  <c:v>2.4369999999999998</c:v>
                </c:pt>
                <c:pt idx="154">
                  <c:v>1.57</c:v>
                </c:pt>
                <c:pt idx="155">
                  <c:v>1.0489999999999999</c:v>
                </c:pt>
                <c:pt idx="156">
                  <c:v>0.872</c:v>
                </c:pt>
                <c:pt idx="157">
                  <c:v>0.91999999999999993</c:v>
                </c:pt>
                <c:pt idx="158">
                  <c:v>0.68599999999999994</c:v>
                </c:pt>
                <c:pt idx="159">
                  <c:v>0.755</c:v>
                </c:pt>
                <c:pt idx="160">
                  <c:v>0.97100000000000009</c:v>
                </c:pt>
                <c:pt idx="161">
                  <c:v>0.60799999999999998</c:v>
                </c:pt>
                <c:pt idx="162">
                  <c:v>0.70799999999999996</c:v>
                </c:pt>
                <c:pt idx="163">
                  <c:v>0.8</c:v>
                </c:pt>
                <c:pt idx="164">
                  <c:v>1.1139999999999999</c:v>
                </c:pt>
                <c:pt idx="165">
                  <c:v>1.286</c:v>
                </c:pt>
                <c:pt idx="166">
                  <c:v>1.242</c:v>
                </c:pt>
                <c:pt idx="167">
                  <c:v>1.4969999999999999</c:v>
                </c:pt>
                <c:pt idx="168">
                  <c:v>1.3850000000000002</c:v>
                </c:pt>
                <c:pt idx="169">
                  <c:v>1.319</c:v>
                </c:pt>
                <c:pt idx="170">
                  <c:v>1.0469999999999999</c:v>
                </c:pt>
                <c:pt idx="171">
                  <c:v>0.86999999999999988</c:v>
                </c:pt>
                <c:pt idx="172">
                  <c:v>0.64799999999999991</c:v>
                </c:pt>
                <c:pt idx="173">
                  <c:v>0.59499999999999997</c:v>
                </c:pt>
                <c:pt idx="174">
                  <c:v>0.60599999999999998</c:v>
                </c:pt>
                <c:pt idx="175">
                  <c:v>0.85000000000000009</c:v>
                </c:pt>
                <c:pt idx="176">
                  <c:v>0.752</c:v>
                </c:pt>
                <c:pt idx="177">
                  <c:v>1.5090000000000001</c:v>
                </c:pt>
                <c:pt idx="178">
                  <c:v>0.65</c:v>
                </c:pt>
                <c:pt idx="179">
                  <c:v>0.85699999999999998</c:v>
                </c:pt>
                <c:pt idx="180">
                  <c:v>0.85799999999999998</c:v>
                </c:pt>
                <c:pt idx="181">
                  <c:v>0.74199999999999999</c:v>
                </c:pt>
                <c:pt idx="182">
                  <c:v>0.875</c:v>
                </c:pt>
                <c:pt idx="183">
                  <c:v>1.032</c:v>
                </c:pt>
                <c:pt idx="184">
                  <c:v>0.94100000000000006</c:v>
                </c:pt>
                <c:pt idx="185">
                  <c:v>1.3420000000000001</c:v>
                </c:pt>
                <c:pt idx="186">
                  <c:v>1.242</c:v>
                </c:pt>
                <c:pt idx="187">
                  <c:v>2.2829999999999999</c:v>
                </c:pt>
                <c:pt idx="188">
                  <c:v>2.339</c:v>
                </c:pt>
                <c:pt idx="189">
                  <c:v>1.702</c:v>
                </c:pt>
                <c:pt idx="190">
                  <c:v>1.83</c:v>
                </c:pt>
                <c:pt idx="191">
                  <c:v>1.9009999999999998</c:v>
                </c:pt>
                <c:pt idx="192">
                  <c:v>1.5490000000000002</c:v>
                </c:pt>
                <c:pt idx="193">
                  <c:v>1.651</c:v>
                </c:pt>
                <c:pt idx="194">
                  <c:v>1.3250000000000002</c:v>
                </c:pt>
                <c:pt idx="195">
                  <c:v>1.5509999999999999</c:v>
                </c:pt>
                <c:pt idx="196">
                  <c:v>1.218</c:v>
                </c:pt>
                <c:pt idx="197">
                  <c:v>1.0649999999999999</c:v>
                </c:pt>
                <c:pt idx="198">
                  <c:v>0.85599999999999998</c:v>
                </c:pt>
                <c:pt idx="199">
                  <c:v>0.82199999999999995</c:v>
                </c:pt>
                <c:pt idx="200">
                  <c:v>0.65199999999999991</c:v>
                </c:pt>
                <c:pt idx="201">
                  <c:v>0.77299999999999991</c:v>
                </c:pt>
                <c:pt idx="202">
                  <c:v>0.69500000000000006</c:v>
                </c:pt>
                <c:pt idx="203">
                  <c:v>0.65600000000000003</c:v>
                </c:pt>
                <c:pt idx="204">
                  <c:v>0.56000000000000005</c:v>
                </c:pt>
                <c:pt idx="205">
                  <c:v>0.73099999999999998</c:v>
                </c:pt>
                <c:pt idx="206">
                  <c:v>1.27</c:v>
                </c:pt>
                <c:pt idx="207">
                  <c:v>0.80699999999999994</c:v>
                </c:pt>
                <c:pt idx="208">
                  <c:v>0.77100000000000002</c:v>
                </c:pt>
                <c:pt idx="209">
                  <c:v>0.96100000000000008</c:v>
                </c:pt>
                <c:pt idx="210">
                  <c:v>0.97600000000000009</c:v>
                </c:pt>
                <c:pt idx="211">
                  <c:v>1.05</c:v>
                </c:pt>
                <c:pt idx="212">
                  <c:v>1.26</c:v>
                </c:pt>
                <c:pt idx="213">
                  <c:v>1.796</c:v>
                </c:pt>
                <c:pt idx="214">
                  <c:v>1.35</c:v>
                </c:pt>
                <c:pt idx="215">
                  <c:v>1.391</c:v>
                </c:pt>
                <c:pt idx="216">
                  <c:v>2.0830000000000002</c:v>
                </c:pt>
                <c:pt idx="217">
                  <c:v>1.2110000000000001</c:v>
                </c:pt>
                <c:pt idx="218">
                  <c:v>0.91399999999999992</c:v>
                </c:pt>
                <c:pt idx="219">
                  <c:v>1.0569999999999999</c:v>
                </c:pt>
                <c:pt idx="220">
                  <c:v>1.3170000000000002</c:v>
                </c:pt>
                <c:pt idx="221">
                  <c:v>3.6620000000000004</c:v>
                </c:pt>
                <c:pt idx="222">
                  <c:v>2.222</c:v>
                </c:pt>
                <c:pt idx="223">
                  <c:v>2.0430000000000001</c:v>
                </c:pt>
                <c:pt idx="224">
                  <c:v>1.361</c:v>
                </c:pt>
                <c:pt idx="225">
                  <c:v>1.4829999999999999</c:v>
                </c:pt>
                <c:pt idx="226">
                  <c:v>1.5559999999999998</c:v>
                </c:pt>
                <c:pt idx="227">
                  <c:v>2.032</c:v>
                </c:pt>
                <c:pt idx="228">
                  <c:v>1.7150000000000001</c:v>
                </c:pt>
                <c:pt idx="229">
                  <c:v>1.0669999999999999</c:v>
                </c:pt>
                <c:pt idx="230">
                  <c:v>1.248</c:v>
                </c:pt>
                <c:pt idx="231">
                  <c:v>1.7949999999999999</c:v>
                </c:pt>
                <c:pt idx="232">
                  <c:v>1.268</c:v>
                </c:pt>
                <c:pt idx="233">
                  <c:v>1.1240000000000001</c:v>
                </c:pt>
                <c:pt idx="234">
                  <c:v>2.137</c:v>
                </c:pt>
                <c:pt idx="235">
                  <c:v>2.1079999999999997</c:v>
                </c:pt>
                <c:pt idx="236">
                  <c:v>1.444</c:v>
                </c:pt>
                <c:pt idx="237">
                  <c:v>1.8740000000000001</c:v>
                </c:pt>
                <c:pt idx="238">
                  <c:v>1.002</c:v>
                </c:pt>
                <c:pt idx="239">
                  <c:v>1.2959999999999998</c:v>
                </c:pt>
                <c:pt idx="240">
                  <c:v>1.167</c:v>
                </c:pt>
                <c:pt idx="241">
                  <c:v>1.3650000000000002</c:v>
                </c:pt>
                <c:pt idx="242">
                  <c:v>1.4039999999999999</c:v>
                </c:pt>
                <c:pt idx="243">
                  <c:v>2.1149999999999998</c:v>
                </c:pt>
                <c:pt idx="244">
                  <c:v>1.681</c:v>
                </c:pt>
                <c:pt idx="245">
                  <c:v>1.1910000000000001</c:v>
                </c:pt>
                <c:pt idx="246">
                  <c:v>1.2170000000000001</c:v>
                </c:pt>
                <c:pt idx="247">
                  <c:v>1.6539999999999999</c:v>
                </c:pt>
                <c:pt idx="248">
                  <c:v>1.1479999999999999</c:v>
                </c:pt>
                <c:pt idx="249">
                  <c:v>0.90399999999999991</c:v>
                </c:pt>
                <c:pt idx="250">
                  <c:v>1.1779999999999999</c:v>
                </c:pt>
                <c:pt idx="251">
                  <c:v>1.2709999999999999</c:v>
                </c:pt>
                <c:pt idx="252">
                  <c:v>1.113</c:v>
                </c:pt>
                <c:pt idx="253">
                  <c:v>1.1739999999999999</c:v>
                </c:pt>
                <c:pt idx="254">
                  <c:v>1.4549999999999998</c:v>
                </c:pt>
                <c:pt idx="255">
                  <c:v>1.704</c:v>
                </c:pt>
                <c:pt idx="256">
                  <c:v>1.2210000000000001</c:v>
                </c:pt>
                <c:pt idx="257">
                  <c:v>1.361</c:v>
                </c:pt>
                <c:pt idx="258">
                  <c:v>1.1279999999999999</c:v>
                </c:pt>
                <c:pt idx="259">
                  <c:v>1.1079999999999999</c:v>
                </c:pt>
                <c:pt idx="260">
                  <c:v>0.99</c:v>
                </c:pt>
                <c:pt idx="261">
                  <c:v>1.234</c:v>
                </c:pt>
                <c:pt idx="262">
                  <c:v>1.1679999999999999</c:v>
                </c:pt>
                <c:pt idx="263">
                  <c:v>0.69900000000000007</c:v>
                </c:pt>
                <c:pt idx="264">
                  <c:v>0.754</c:v>
                </c:pt>
                <c:pt idx="265">
                  <c:v>0.86799999999999999</c:v>
                </c:pt>
                <c:pt idx="266">
                  <c:v>0.72499999999999998</c:v>
                </c:pt>
                <c:pt idx="267">
                  <c:v>0.69099999999999995</c:v>
                </c:pt>
                <c:pt idx="268">
                  <c:v>1.22</c:v>
                </c:pt>
                <c:pt idx="269">
                  <c:v>1.44</c:v>
                </c:pt>
                <c:pt idx="270">
                  <c:v>1.252</c:v>
                </c:pt>
                <c:pt idx="271">
                  <c:v>1.2330000000000001</c:v>
                </c:pt>
                <c:pt idx="272">
                  <c:v>1.8479999999999999</c:v>
                </c:pt>
                <c:pt idx="273">
                  <c:v>1.94</c:v>
                </c:pt>
                <c:pt idx="274">
                  <c:v>1.472</c:v>
                </c:pt>
                <c:pt idx="275">
                  <c:v>1.6759999999999999</c:v>
                </c:pt>
                <c:pt idx="276">
                  <c:v>2.4979999999999998</c:v>
                </c:pt>
                <c:pt idx="277">
                  <c:v>2.1930000000000001</c:v>
                </c:pt>
                <c:pt idx="278">
                  <c:v>2.2850000000000001</c:v>
                </c:pt>
                <c:pt idx="279">
                  <c:v>1.623</c:v>
                </c:pt>
                <c:pt idx="280">
                  <c:v>1.1870000000000001</c:v>
                </c:pt>
                <c:pt idx="281">
                  <c:v>1.52</c:v>
                </c:pt>
                <c:pt idx="282">
                  <c:v>1.7979999999999998</c:v>
                </c:pt>
                <c:pt idx="283">
                  <c:v>1.6139999999999999</c:v>
                </c:pt>
                <c:pt idx="284">
                  <c:v>1.637</c:v>
                </c:pt>
                <c:pt idx="285">
                  <c:v>1.8310000000000002</c:v>
                </c:pt>
                <c:pt idx="286">
                  <c:v>1.464</c:v>
                </c:pt>
                <c:pt idx="287">
                  <c:v>1.7280000000000002</c:v>
                </c:pt>
                <c:pt idx="288">
                  <c:v>0.86499999999999999</c:v>
                </c:pt>
                <c:pt idx="289">
                  <c:v>1.6520000000000001</c:v>
                </c:pt>
                <c:pt idx="290">
                  <c:v>1.4319999999999999</c:v>
                </c:pt>
                <c:pt idx="291">
                  <c:v>0.85299999999999998</c:v>
                </c:pt>
                <c:pt idx="292">
                  <c:v>0.86999999999999988</c:v>
                </c:pt>
                <c:pt idx="293">
                  <c:v>1.3769999999999998</c:v>
                </c:pt>
                <c:pt idx="294">
                  <c:v>1.077</c:v>
                </c:pt>
                <c:pt idx="295">
                  <c:v>0.93299999999999994</c:v>
                </c:pt>
                <c:pt idx="296">
                  <c:v>1.2050000000000001</c:v>
                </c:pt>
                <c:pt idx="297">
                  <c:v>1.857</c:v>
                </c:pt>
                <c:pt idx="298">
                  <c:v>1.718</c:v>
                </c:pt>
                <c:pt idx="299">
                  <c:v>1.5429999999999999</c:v>
                </c:pt>
                <c:pt idx="300">
                  <c:v>2.468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7A8-4866-8D37-F71FDF2E6F58}"/>
            </c:ext>
          </c:extLst>
        </c:ser>
        <c:ser>
          <c:idx val="2"/>
          <c:order val="1"/>
          <c:tx>
            <c:v>CPD1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Sheet1!$E$2:$E$302</c:f>
              <c:numCache>
                <c:formatCode>General</c:formatCode>
                <c:ptCount val="301"/>
                <c:pt idx="0">
                  <c:v>3.5990000000000002</c:v>
                </c:pt>
                <c:pt idx="1">
                  <c:v>2.1930000000000001</c:v>
                </c:pt>
                <c:pt idx="2">
                  <c:v>1.7330000000000001</c:v>
                </c:pt>
                <c:pt idx="3">
                  <c:v>2.8889999999999998</c:v>
                </c:pt>
                <c:pt idx="4">
                  <c:v>1.1519999999999999</c:v>
                </c:pt>
                <c:pt idx="5">
                  <c:v>1.528</c:v>
                </c:pt>
                <c:pt idx="6">
                  <c:v>0.83000000000000007</c:v>
                </c:pt>
                <c:pt idx="7">
                  <c:v>0.86499999999999999</c:v>
                </c:pt>
                <c:pt idx="8">
                  <c:v>0.93899999999999995</c:v>
                </c:pt>
                <c:pt idx="9">
                  <c:v>0.84000000000000008</c:v>
                </c:pt>
                <c:pt idx="10">
                  <c:v>0.91600000000000004</c:v>
                </c:pt>
                <c:pt idx="11">
                  <c:v>1.702</c:v>
                </c:pt>
                <c:pt idx="12">
                  <c:v>0.82000000000000006</c:v>
                </c:pt>
                <c:pt idx="13">
                  <c:v>1.151</c:v>
                </c:pt>
                <c:pt idx="14">
                  <c:v>0.79699999999999993</c:v>
                </c:pt>
                <c:pt idx="15">
                  <c:v>0.65900000000000003</c:v>
                </c:pt>
                <c:pt idx="16">
                  <c:v>0.66300000000000003</c:v>
                </c:pt>
                <c:pt idx="17">
                  <c:v>0.53</c:v>
                </c:pt>
                <c:pt idx="18">
                  <c:v>0.92399999999999993</c:v>
                </c:pt>
                <c:pt idx="19">
                  <c:v>0.70300000000000007</c:v>
                </c:pt>
                <c:pt idx="20">
                  <c:v>0.70000000000000007</c:v>
                </c:pt>
                <c:pt idx="21">
                  <c:v>0.78799999999999992</c:v>
                </c:pt>
                <c:pt idx="22">
                  <c:v>1.03</c:v>
                </c:pt>
                <c:pt idx="23">
                  <c:v>1.4710000000000001</c:v>
                </c:pt>
                <c:pt idx="24">
                  <c:v>0.88700000000000001</c:v>
                </c:pt>
                <c:pt idx="25">
                  <c:v>0.91399999999999992</c:v>
                </c:pt>
                <c:pt idx="26">
                  <c:v>0.78</c:v>
                </c:pt>
                <c:pt idx="27">
                  <c:v>0.51300000000000001</c:v>
                </c:pt>
                <c:pt idx="28">
                  <c:v>0.42899999999999999</c:v>
                </c:pt>
                <c:pt idx="29">
                  <c:v>0.56000000000000005</c:v>
                </c:pt>
                <c:pt idx="30">
                  <c:v>0.61499999999999999</c:v>
                </c:pt>
                <c:pt idx="31">
                  <c:v>0.69799999999999995</c:v>
                </c:pt>
                <c:pt idx="32">
                  <c:v>1.242</c:v>
                </c:pt>
                <c:pt idx="33">
                  <c:v>1.026</c:v>
                </c:pt>
                <c:pt idx="34">
                  <c:v>0.78500000000000003</c:v>
                </c:pt>
                <c:pt idx="35">
                  <c:v>0.57500000000000007</c:v>
                </c:pt>
                <c:pt idx="36">
                  <c:v>0.61799999999999999</c:v>
                </c:pt>
                <c:pt idx="37">
                  <c:v>0.72900000000000009</c:v>
                </c:pt>
                <c:pt idx="38">
                  <c:v>0.45600000000000002</c:v>
                </c:pt>
                <c:pt idx="39">
                  <c:v>0.65799999999999992</c:v>
                </c:pt>
                <c:pt idx="40">
                  <c:v>0.57399999999999995</c:v>
                </c:pt>
                <c:pt idx="41">
                  <c:v>0.64500000000000002</c:v>
                </c:pt>
                <c:pt idx="42">
                  <c:v>0.99299999999999999</c:v>
                </c:pt>
                <c:pt idx="43">
                  <c:v>0.81799999999999995</c:v>
                </c:pt>
                <c:pt idx="44">
                  <c:v>1.1060000000000001</c:v>
                </c:pt>
                <c:pt idx="45">
                  <c:v>1.5229999999999999</c:v>
                </c:pt>
                <c:pt idx="46">
                  <c:v>2.2159999999999997</c:v>
                </c:pt>
                <c:pt idx="47">
                  <c:v>1.5989999999999998</c:v>
                </c:pt>
                <c:pt idx="48">
                  <c:v>1.4390000000000001</c:v>
                </c:pt>
                <c:pt idx="49">
                  <c:v>1.609</c:v>
                </c:pt>
                <c:pt idx="50">
                  <c:v>1.8640000000000001</c:v>
                </c:pt>
                <c:pt idx="51">
                  <c:v>1.423</c:v>
                </c:pt>
                <c:pt idx="52">
                  <c:v>1.762</c:v>
                </c:pt>
                <c:pt idx="53">
                  <c:v>1.127</c:v>
                </c:pt>
                <c:pt idx="54">
                  <c:v>1.996</c:v>
                </c:pt>
                <c:pt idx="55">
                  <c:v>1.7549999999999999</c:v>
                </c:pt>
                <c:pt idx="56">
                  <c:v>1.278</c:v>
                </c:pt>
                <c:pt idx="57">
                  <c:v>1.3320000000000001</c:v>
                </c:pt>
                <c:pt idx="58">
                  <c:v>1.4810000000000001</c:v>
                </c:pt>
                <c:pt idx="59">
                  <c:v>2.2050000000000001</c:v>
                </c:pt>
                <c:pt idx="60">
                  <c:v>1.268</c:v>
                </c:pt>
                <c:pt idx="61">
                  <c:v>1.272</c:v>
                </c:pt>
                <c:pt idx="62">
                  <c:v>1.21</c:v>
                </c:pt>
                <c:pt idx="63">
                  <c:v>2.0739999999999998</c:v>
                </c:pt>
                <c:pt idx="64">
                  <c:v>1.0509999999999999</c:v>
                </c:pt>
                <c:pt idx="65">
                  <c:v>0.89100000000000001</c:v>
                </c:pt>
                <c:pt idx="66">
                  <c:v>1.292</c:v>
                </c:pt>
                <c:pt idx="67">
                  <c:v>0.68199999999999994</c:v>
                </c:pt>
                <c:pt idx="68">
                  <c:v>1.046</c:v>
                </c:pt>
                <c:pt idx="69">
                  <c:v>0.85599999999999998</c:v>
                </c:pt>
                <c:pt idx="70">
                  <c:v>1.1040000000000001</c:v>
                </c:pt>
                <c:pt idx="71">
                  <c:v>1.9530000000000001</c:v>
                </c:pt>
                <c:pt idx="72">
                  <c:v>1.2110000000000001</c:v>
                </c:pt>
                <c:pt idx="73">
                  <c:v>1.5409999999999999</c:v>
                </c:pt>
                <c:pt idx="74">
                  <c:v>1.048</c:v>
                </c:pt>
                <c:pt idx="75">
                  <c:v>2.5669999999999997</c:v>
                </c:pt>
                <c:pt idx="76">
                  <c:v>0.84299999999999997</c:v>
                </c:pt>
                <c:pt idx="77">
                  <c:v>1.2959999999999998</c:v>
                </c:pt>
                <c:pt idx="78">
                  <c:v>0.7430000000000001</c:v>
                </c:pt>
                <c:pt idx="79">
                  <c:v>1.1300000000000001</c:v>
                </c:pt>
                <c:pt idx="80">
                  <c:v>0.88100000000000001</c:v>
                </c:pt>
                <c:pt idx="81">
                  <c:v>1.1240000000000001</c:v>
                </c:pt>
                <c:pt idx="82">
                  <c:v>1.5870000000000002</c:v>
                </c:pt>
                <c:pt idx="83">
                  <c:v>1.103</c:v>
                </c:pt>
                <c:pt idx="84">
                  <c:v>0.73199999999999998</c:v>
                </c:pt>
                <c:pt idx="85">
                  <c:v>0.79400000000000004</c:v>
                </c:pt>
                <c:pt idx="86">
                  <c:v>0.86299999999999999</c:v>
                </c:pt>
                <c:pt idx="87">
                  <c:v>1.0549999999999999</c:v>
                </c:pt>
                <c:pt idx="88">
                  <c:v>0.80400000000000005</c:v>
                </c:pt>
                <c:pt idx="89">
                  <c:v>1.238</c:v>
                </c:pt>
                <c:pt idx="90">
                  <c:v>0.82199999999999995</c:v>
                </c:pt>
                <c:pt idx="91">
                  <c:v>1.367</c:v>
                </c:pt>
                <c:pt idx="92">
                  <c:v>1.151</c:v>
                </c:pt>
                <c:pt idx="93">
                  <c:v>1.0269999999999999</c:v>
                </c:pt>
                <c:pt idx="94">
                  <c:v>0.93100000000000005</c:v>
                </c:pt>
                <c:pt idx="95">
                  <c:v>1.2929999999999999</c:v>
                </c:pt>
                <c:pt idx="96">
                  <c:v>1.9220000000000002</c:v>
                </c:pt>
                <c:pt idx="97">
                  <c:v>0.86299999999999999</c:v>
                </c:pt>
                <c:pt idx="98">
                  <c:v>0.83299999999999996</c:v>
                </c:pt>
                <c:pt idx="99">
                  <c:v>1.3029999999999999</c:v>
                </c:pt>
                <c:pt idx="100">
                  <c:v>0.78400000000000003</c:v>
                </c:pt>
                <c:pt idx="101">
                  <c:v>1.123</c:v>
                </c:pt>
                <c:pt idx="102">
                  <c:v>1.006</c:v>
                </c:pt>
                <c:pt idx="103">
                  <c:v>1.0960000000000001</c:v>
                </c:pt>
                <c:pt idx="104">
                  <c:v>0.72400000000000009</c:v>
                </c:pt>
                <c:pt idx="105">
                  <c:v>0.78</c:v>
                </c:pt>
                <c:pt idx="106">
                  <c:v>1.583</c:v>
                </c:pt>
                <c:pt idx="107">
                  <c:v>0.82400000000000007</c:v>
                </c:pt>
                <c:pt idx="108">
                  <c:v>0.72199999999999998</c:v>
                </c:pt>
                <c:pt idx="109">
                  <c:v>1.3519999999999999</c:v>
                </c:pt>
                <c:pt idx="110">
                  <c:v>0.69599999999999995</c:v>
                </c:pt>
                <c:pt idx="111">
                  <c:v>0.63300000000000001</c:v>
                </c:pt>
                <c:pt idx="112">
                  <c:v>0.63200000000000012</c:v>
                </c:pt>
                <c:pt idx="113">
                  <c:v>0.92999999999999994</c:v>
                </c:pt>
                <c:pt idx="114">
                  <c:v>1.0939999999999999</c:v>
                </c:pt>
                <c:pt idx="115">
                  <c:v>0.88400000000000012</c:v>
                </c:pt>
                <c:pt idx="116">
                  <c:v>0.64900000000000002</c:v>
                </c:pt>
                <c:pt idx="117">
                  <c:v>0.80400000000000005</c:v>
                </c:pt>
                <c:pt idx="118">
                  <c:v>1.464</c:v>
                </c:pt>
                <c:pt idx="119">
                  <c:v>0.754</c:v>
                </c:pt>
                <c:pt idx="120">
                  <c:v>0.89800000000000002</c:v>
                </c:pt>
                <c:pt idx="121">
                  <c:v>0.85199999999999998</c:v>
                </c:pt>
                <c:pt idx="122">
                  <c:v>1.089</c:v>
                </c:pt>
                <c:pt idx="123">
                  <c:v>0.79299999999999993</c:v>
                </c:pt>
                <c:pt idx="124">
                  <c:v>0.83000000000000007</c:v>
                </c:pt>
                <c:pt idx="125">
                  <c:v>1.706</c:v>
                </c:pt>
                <c:pt idx="126">
                  <c:v>0.79</c:v>
                </c:pt>
                <c:pt idx="127">
                  <c:v>0.97799999999999998</c:v>
                </c:pt>
                <c:pt idx="128">
                  <c:v>0.72699999999999998</c:v>
                </c:pt>
                <c:pt idx="129">
                  <c:v>0.80299999999999994</c:v>
                </c:pt>
                <c:pt idx="130">
                  <c:v>0.64600000000000002</c:v>
                </c:pt>
                <c:pt idx="131">
                  <c:v>0.7679999999999999</c:v>
                </c:pt>
                <c:pt idx="132">
                  <c:v>0.68599999999999994</c:v>
                </c:pt>
                <c:pt idx="133">
                  <c:v>0.86899999999999999</c:v>
                </c:pt>
                <c:pt idx="134">
                  <c:v>0.65199999999999991</c:v>
                </c:pt>
                <c:pt idx="135">
                  <c:v>0.66699999999999993</c:v>
                </c:pt>
                <c:pt idx="136">
                  <c:v>1.0640000000000001</c:v>
                </c:pt>
                <c:pt idx="137">
                  <c:v>0.81600000000000006</c:v>
                </c:pt>
                <c:pt idx="138">
                  <c:v>1.423</c:v>
                </c:pt>
                <c:pt idx="139">
                  <c:v>1.014</c:v>
                </c:pt>
                <c:pt idx="140">
                  <c:v>1.3120000000000001</c:v>
                </c:pt>
                <c:pt idx="141">
                  <c:v>1.431</c:v>
                </c:pt>
                <c:pt idx="142">
                  <c:v>0.70000000000000007</c:v>
                </c:pt>
                <c:pt idx="143">
                  <c:v>0.61299999999999999</c:v>
                </c:pt>
                <c:pt idx="144">
                  <c:v>0.58299999999999996</c:v>
                </c:pt>
                <c:pt idx="145">
                  <c:v>0.48099999999999998</c:v>
                </c:pt>
                <c:pt idx="146">
                  <c:v>0.66300000000000003</c:v>
                </c:pt>
                <c:pt idx="147">
                  <c:v>0.67300000000000004</c:v>
                </c:pt>
                <c:pt idx="148">
                  <c:v>0.505</c:v>
                </c:pt>
                <c:pt idx="149">
                  <c:v>0.67199999999999993</c:v>
                </c:pt>
                <c:pt idx="150">
                  <c:v>1.0680000000000001</c:v>
                </c:pt>
                <c:pt idx="151">
                  <c:v>1.004</c:v>
                </c:pt>
                <c:pt idx="152">
                  <c:v>1.494</c:v>
                </c:pt>
                <c:pt idx="153">
                  <c:v>2.4909999999999997</c:v>
                </c:pt>
                <c:pt idx="154">
                  <c:v>1.4769999999999999</c:v>
                </c:pt>
                <c:pt idx="155">
                  <c:v>0.89800000000000002</c:v>
                </c:pt>
                <c:pt idx="156">
                  <c:v>0.73699999999999999</c:v>
                </c:pt>
                <c:pt idx="157">
                  <c:v>0.78200000000000003</c:v>
                </c:pt>
                <c:pt idx="158">
                  <c:v>0.58399999999999996</c:v>
                </c:pt>
                <c:pt idx="159">
                  <c:v>0.72799999999999998</c:v>
                </c:pt>
                <c:pt idx="160">
                  <c:v>0.60699999999999998</c:v>
                </c:pt>
                <c:pt idx="161">
                  <c:v>0.55399999999999994</c:v>
                </c:pt>
                <c:pt idx="162">
                  <c:v>0.65</c:v>
                </c:pt>
                <c:pt idx="163">
                  <c:v>0.51500000000000001</c:v>
                </c:pt>
                <c:pt idx="164">
                  <c:v>0.85400000000000009</c:v>
                </c:pt>
                <c:pt idx="165">
                  <c:v>0.92299999999999993</c:v>
                </c:pt>
                <c:pt idx="166">
                  <c:v>0.86499999999999999</c:v>
                </c:pt>
                <c:pt idx="167">
                  <c:v>0.96</c:v>
                </c:pt>
                <c:pt idx="168">
                  <c:v>0.99099999999999988</c:v>
                </c:pt>
                <c:pt idx="169">
                  <c:v>0.85999999999999988</c:v>
                </c:pt>
                <c:pt idx="170">
                  <c:v>0.73</c:v>
                </c:pt>
                <c:pt idx="171">
                  <c:v>0.63100000000000001</c:v>
                </c:pt>
                <c:pt idx="172">
                  <c:v>0.57699999999999996</c:v>
                </c:pt>
                <c:pt idx="173">
                  <c:v>0.53300000000000003</c:v>
                </c:pt>
                <c:pt idx="174">
                  <c:v>0.52100000000000002</c:v>
                </c:pt>
                <c:pt idx="175">
                  <c:v>0.78500000000000003</c:v>
                </c:pt>
                <c:pt idx="176">
                  <c:v>0.92500000000000004</c:v>
                </c:pt>
                <c:pt idx="177">
                  <c:v>1.4660000000000002</c:v>
                </c:pt>
                <c:pt idx="178">
                  <c:v>0.66400000000000003</c:v>
                </c:pt>
                <c:pt idx="179">
                  <c:v>0.89200000000000002</c:v>
                </c:pt>
                <c:pt idx="180">
                  <c:v>0.72499999999999998</c:v>
                </c:pt>
                <c:pt idx="181">
                  <c:v>0.59099999999999997</c:v>
                </c:pt>
                <c:pt idx="182">
                  <c:v>0.64500000000000002</c:v>
                </c:pt>
                <c:pt idx="183">
                  <c:v>0.77799999999999991</c:v>
                </c:pt>
                <c:pt idx="184">
                  <c:v>0.67900000000000005</c:v>
                </c:pt>
                <c:pt idx="185">
                  <c:v>0.96500000000000008</c:v>
                </c:pt>
                <c:pt idx="186">
                  <c:v>0.76200000000000001</c:v>
                </c:pt>
                <c:pt idx="187">
                  <c:v>1.5820000000000001</c:v>
                </c:pt>
                <c:pt idx="188">
                  <c:v>1.6259999999999999</c:v>
                </c:pt>
                <c:pt idx="189">
                  <c:v>1.347</c:v>
                </c:pt>
                <c:pt idx="190">
                  <c:v>1.339</c:v>
                </c:pt>
                <c:pt idx="191">
                  <c:v>0.83400000000000007</c:v>
                </c:pt>
                <c:pt idx="192">
                  <c:v>0.95299999999999996</c:v>
                </c:pt>
                <c:pt idx="193">
                  <c:v>0.95799999999999996</c:v>
                </c:pt>
                <c:pt idx="194">
                  <c:v>0.83000000000000007</c:v>
                </c:pt>
                <c:pt idx="195">
                  <c:v>1.2070000000000001</c:v>
                </c:pt>
                <c:pt idx="196">
                  <c:v>1.075</c:v>
                </c:pt>
                <c:pt idx="197">
                  <c:v>0.92100000000000004</c:v>
                </c:pt>
                <c:pt idx="198">
                  <c:v>0.63900000000000001</c:v>
                </c:pt>
                <c:pt idx="199">
                  <c:v>0.89999999999999991</c:v>
                </c:pt>
                <c:pt idx="200">
                  <c:v>0.54399999999999993</c:v>
                </c:pt>
                <c:pt idx="201">
                  <c:v>0.76300000000000012</c:v>
                </c:pt>
                <c:pt idx="202">
                  <c:v>0.54100000000000004</c:v>
                </c:pt>
                <c:pt idx="203">
                  <c:v>0.53</c:v>
                </c:pt>
                <c:pt idx="204">
                  <c:v>0.52400000000000002</c:v>
                </c:pt>
                <c:pt idx="205">
                  <c:v>0.58799999999999997</c:v>
                </c:pt>
                <c:pt idx="206">
                  <c:v>0.72699999999999998</c:v>
                </c:pt>
                <c:pt idx="207">
                  <c:v>0.626</c:v>
                </c:pt>
                <c:pt idx="208">
                  <c:v>0.66699999999999993</c:v>
                </c:pt>
                <c:pt idx="209">
                  <c:v>0.78299999999999992</c:v>
                </c:pt>
                <c:pt idx="210">
                  <c:v>0.82400000000000007</c:v>
                </c:pt>
                <c:pt idx="211">
                  <c:v>0.93200000000000005</c:v>
                </c:pt>
                <c:pt idx="212">
                  <c:v>1.052</c:v>
                </c:pt>
                <c:pt idx="213">
                  <c:v>1.4729999999999999</c:v>
                </c:pt>
                <c:pt idx="214">
                  <c:v>1.1850000000000001</c:v>
                </c:pt>
                <c:pt idx="215">
                  <c:v>1.274</c:v>
                </c:pt>
                <c:pt idx="216">
                  <c:v>1.887</c:v>
                </c:pt>
                <c:pt idx="217">
                  <c:v>1.0309999999999999</c:v>
                </c:pt>
                <c:pt idx="218">
                  <c:v>0.85299999999999998</c:v>
                </c:pt>
                <c:pt idx="219">
                  <c:v>0.94399999999999995</c:v>
                </c:pt>
                <c:pt idx="220">
                  <c:v>1.105</c:v>
                </c:pt>
                <c:pt idx="221">
                  <c:v>2.524</c:v>
                </c:pt>
                <c:pt idx="222">
                  <c:v>1.8609999999999998</c:v>
                </c:pt>
                <c:pt idx="223">
                  <c:v>1.1990000000000001</c:v>
                </c:pt>
                <c:pt idx="224">
                  <c:v>1.1020000000000001</c:v>
                </c:pt>
                <c:pt idx="225">
                  <c:v>1.3220000000000001</c:v>
                </c:pt>
                <c:pt idx="226">
                  <c:v>1.351</c:v>
                </c:pt>
                <c:pt idx="227">
                  <c:v>1.718</c:v>
                </c:pt>
                <c:pt idx="228">
                  <c:v>1.4729999999999999</c:v>
                </c:pt>
                <c:pt idx="229">
                  <c:v>0.84599999999999997</c:v>
                </c:pt>
                <c:pt idx="230">
                  <c:v>0.96299999999999997</c:v>
                </c:pt>
                <c:pt idx="231">
                  <c:v>1.6379999999999999</c:v>
                </c:pt>
                <c:pt idx="232">
                  <c:v>1.129</c:v>
                </c:pt>
                <c:pt idx="233">
                  <c:v>0.87400000000000011</c:v>
                </c:pt>
                <c:pt idx="234">
                  <c:v>1.9289999999999998</c:v>
                </c:pt>
                <c:pt idx="235">
                  <c:v>1.7929999999999999</c:v>
                </c:pt>
                <c:pt idx="236">
                  <c:v>1.2030000000000001</c:v>
                </c:pt>
                <c:pt idx="237">
                  <c:v>1.502</c:v>
                </c:pt>
                <c:pt idx="238">
                  <c:v>0.73899999999999988</c:v>
                </c:pt>
                <c:pt idx="239">
                  <c:v>1.321</c:v>
                </c:pt>
                <c:pt idx="240">
                  <c:v>0.94899999999999995</c:v>
                </c:pt>
                <c:pt idx="241">
                  <c:v>1.204</c:v>
                </c:pt>
                <c:pt idx="242">
                  <c:v>1.1559999999999999</c:v>
                </c:pt>
                <c:pt idx="243">
                  <c:v>1.88</c:v>
                </c:pt>
                <c:pt idx="244">
                  <c:v>1.45</c:v>
                </c:pt>
                <c:pt idx="245">
                  <c:v>1.091</c:v>
                </c:pt>
                <c:pt idx="246">
                  <c:v>1.03</c:v>
                </c:pt>
                <c:pt idx="247">
                  <c:v>1.51</c:v>
                </c:pt>
                <c:pt idx="248">
                  <c:v>1.3480000000000001</c:v>
                </c:pt>
                <c:pt idx="249">
                  <c:v>0.79200000000000004</c:v>
                </c:pt>
                <c:pt idx="250">
                  <c:v>0.95500000000000007</c:v>
                </c:pt>
                <c:pt idx="251">
                  <c:v>1.0609999999999999</c:v>
                </c:pt>
                <c:pt idx="252">
                  <c:v>0.94899999999999995</c:v>
                </c:pt>
                <c:pt idx="253">
                  <c:v>0.94600000000000006</c:v>
                </c:pt>
                <c:pt idx="254">
                  <c:v>1.1679999999999999</c:v>
                </c:pt>
                <c:pt idx="255">
                  <c:v>1.641</c:v>
                </c:pt>
                <c:pt idx="256">
                  <c:v>1.014</c:v>
                </c:pt>
                <c:pt idx="257">
                  <c:v>1.08</c:v>
                </c:pt>
                <c:pt idx="258">
                  <c:v>1.0090000000000001</c:v>
                </c:pt>
                <c:pt idx="259">
                  <c:v>0.84199999999999997</c:v>
                </c:pt>
                <c:pt idx="260">
                  <c:v>0.79100000000000004</c:v>
                </c:pt>
                <c:pt idx="261">
                  <c:v>1.026</c:v>
                </c:pt>
                <c:pt idx="262">
                  <c:v>0.97</c:v>
                </c:pt>
                <c:pt idx="263">
                  <c:v>0.66300000000000003</c:v>
                </c:pt>
                <c:pt idx="264">
                  <c:v>0.61799999999999999</c:v>
                </c:pt>
                <c:pt idx="265">
                  <c:v>0.69799999999999995</c:v>
                </c:pt>
                <c:pt idx="266">
                  <c:v>0.65799999999999992</c:v>
                </c:pt>
                <c:pt idx="267">
                  <c:v>0.59399999999999997</c:v>
                </c:pt>
                <c:pt idx="268">
                  <c:v>1.0609999999999999</c:v>
                </c:pt>
                <c:pt idx="269">
                  <c:v>1.454</c:v>
                </c:pt>
                <c:pt idx="270">
                  <c:v>1.095</c:v>
                </c:pt>
                <c:pt idx="271">
                  <c:v>0.95100000000000007</c:v>
                </c:pt>
                <c:pt idx="272">
                  <c:v>1.5409999999999999</c:v>
                </c:pt>
                <c:pt idx="273">
                  <c:v>1.5690000000000002</c:v>
                </c:pt>
                <c:pt idx="274">
                  <c:v>1.1319999999999999</c:v>
                </c:pt>
                <c:pt idx="275">
                  <c:v>1.3170000000000002</c:v>
                </c:pt>
                <c:pt idx="276">
                  <c:v>2.202</c:v>
                </c:pt>
                <c:pt idx="277">
                  <c:v>1.8169999999999999</c:v>
                </c:pt>
                <c:pt idx="278">
                  <c:v>2.077</c:v>
                </c:pt>
                <c:pt idx="279">
                  <c:v>1.1739999999999999</c:v>
                </c:pt>
                <c:pt idx="280">
                  <c:v>0.89700000000000002</c:v>
                </c:pt>
                <c:pt idx="281">
                  <c:v>1.028</c:v>
                </c:pt>
                <c:pt idx="282">
                  <c:v>1.248</c:v>
                </c:pt>
                <c:pt idx="283">
                  <c:v>1.1300000000000001</c:v>
                </c:pt>
                <c:pt idx="284">
                  <c:v>1.167</c:v>
                </c:pt>
                <c:pt idx="285">
                  <c:v>1.3180000000000001</c:v>
                </c:pt>
                <c:pt idx="286">
                  <c:v>0.91899999999999993</c:v>
                </c:pt>
                <c:pt idx="287">
                  <c:v>1.28</c:v>
                </c:pt>
                <c:pt idx="288">
                  <c:v>0.61699999999999999</c:v>
                </c:pt>
                <c:pt idx="289">
                  <c:v>1.1749999999999998</c:v>
                </c:pt>
                <c:pt idx="290">
                  <c:v>0.73199999999999998</c:v>
                </c:pt>
                <c:pt idx="291">
                  <c:v>0.72499999999999998</c:v>
                </c:pt>
                <c:pt idx="292">
                  <c:v>0.74899999999999989</c:v>
                </c:pt>
                <c:pt idx="293">
                  <c:v>2.0819999999999999</c:v>
                </c:pt>
                <c:pt idx="294">
                  <c:v>1.008</c:v>
                </c:pt>
                <c:pt idx="295">
                  <c:v>0.93700000000000006</c:v>
                </c:pt>
                <c:pt idx="296">
                  <c:v>1.4260000000000002</c:v>
                </c:pt>
                <c:pt idx="297">
                  <c:v>1.4249999999999998</c:v>
                </c:pt>
                <c:pt idx="298">
                  <c:v>1.7399999999999998</c:v>
                </c:pt>
                <c:pt idx="299">
                  <c:v>3.4210000000000003</c:v>
                </c:pt>
                <c:pt idx="300">
                  <c:v>4.3499999999999996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7A8-4866-8D37-F71FDF2E6F58}"/>
            </c:ext>
          </c:extLst>
        </c:ser>
        <c:ser>
          <c:idx val="3"/>
          <c:order val="2"/>
          <c:tx>
            <c:v>CPD5</c:v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Sheet1!$I$2:$I$302</c:f>
              <c:numCache>
                <c:formatCode>General</c:formatCode>
                <c:ptCount val="301"/>
                <c:pt idx="0">
                  <c:v>5.4610000000000003</c:v>
                </c:pt>
                <c:pt idx="1">
                  <c:v>3.206</c:v>
                </c:pt>
                <c:pt idx="2">
                  <c:v>2.0990000000000002</c:v>
                </c:pt>
                <c:pt idx="3">
                  <c:v>2.7160000000000002</c:v>
                </c:pt>
                <c:pt idx="4">
                  <c:v>1.9889999999999999</c:v>
                </c:pt>
                <c:pt idx="5">
                  <c:v>2.4</c:v>
                </c:pt>
                <c:pt idx="6">
                  <c:v>1.3619999999999999</c:v>
                </c:pt>
                <c:pt idx="7">
                  <c:v>1.4039999999999999</c:v>
                </c:pt>
                <c:pt idx="8">
                  <c:v>1.585</c:v>
                </c:pt>
                <c:pt idx="9">
                  <c:v>1.502</c:v>
                </c:pt>
                <c:pt idx="10">
                  <c:v>1.4810000000000001</c:v>
                </c:pt>
                <c:pt idx="11">
                  <c:v>2.0739999999999998</c:v>
                </c:pt>
                <c:pt idx="12">
                  <c:v>1.206</c:v>
                </c:pt>
                <c:pt idx="13">
                  <c:v>1.75</c:v>
                </c:pt>
                <c:pt idx="14">
                  <c:v>1.198</c:v>
                </c:pt>
                <c:pt idx="15">
                  <c:v>1.0150000000000001</c:v>
                </c:pt>
                <c:pt idx="16">
                  <c:v>1.0249999999999999</c:v>
                </c:pt>
                <c:pt idx="17">
                  <c:v>0.77700000000000002</c:v>
                </c:pt>
                <c:pt idx="18">
                  <c:v>0.98799999999999999</c:v>
                </c:pt>
                <c:pt idx="19">
                  <c:v>0.96100000000000008</c:v>
                </c:pt>
                <c:pt idx="20">
                  <c:v>0.84000000000000008</c:v>
                </c:pt>
                <c:pt idx="21">
                  <c:v>0.95200000000000007</c:v>
                </c:pt>
                <c:pt idx="22">
                  <c:v>1.2170000000000001</c:v>
                </c:pt>
                <c:pt idx="23">
                  <c:v>1.5640000000000001</c:v>
                </c:pt>
                <c:pt idx="24">
                  <c:v>0.89399999999999991</c:v>
                </c:pt>
                <c:pt idx="25">
                  <c:v>0.96299999999999997</c:v>
                </c:pt>
                <c:pt idx="26">
                  <c:v>0.96699999999999997</c:v>
                </c:pt>
                <c:pt idx="27">
                  <c:v>0.624</c:v>
                </c:pt>
                <c:pt idx="28">
                  <c:v>0.56899999999999995</c:v>
                </c:pt>
                <c:pt idx="29">
                  <c:v>0.79299999999999993</c:v>
                </c:pt>
                <c:pt idx="30">
                  <c:v>0.93299999999999994</c:v>
                </c:pt>
                <c:pt idx="31">
                  <c:v>1.018</c:v>
                </c:pt>
                <c:pt idx="32">
                  <c:v>1.421</c:v>
                </c:pt>
                <c:pt idx="33">
                  <c:v>1.3519999999999999</c:v>
                </c:pt>
                <c:pt idx="34">
                  <c:v>1.0840000000000001</c:v>
                </c:pt>
                <c:pt idx="35">
                  <c:v>0.82199999999999995</c:v>
                </c:pt>
                <c:pt idx="36">
                  <c:v>0.79100000000000004</c:v>
                </c:pt>
                <c:pt idx="37">
                  <c:v>0.79100000000000004</c:v>
                </c:pt>
                <c:pt idx="38">
                  <c:v>0.49099999999999999</c:v>
                </c:pt>
                <c:pt idx="39">
                  <c:v>0.69500000000000006</c:v>
                </c:pt>
                <c:pt idx="40">
                  <c:v>0.67400000000000004</c:v>
                </c:pt>
                <c:pt idx="41">
                  <c:v>0.68900000000000006</c:v>
                </c:pt>
                <c:pt idx="42">
                  <c:v>0.89999999999999991</c:v>
                </c:pt>
                <c:pt idx="43">
                  <c:v>1.1040000000000001</c:v>
                </c:pt>
                <c:pt idx="44">
                  <c:v>1.3800000000000001</c:v>
                </c:pt>
                <c:pt idx="45">
                  <c:v>1.8640000000000001</c:v>
                </c:pt>
                <c:pt idx="46">
                  <c:v>2.5140000000000002</c:v>
                </c:pt>
                <c:pt idx="47">
                  <c:v>1.7949999999999999</c:v>
                </c:pt>
                <c:pt idx="48">
                  <c:v>2.1739999999999999</c:v>
                </c:pt>
                <c:pt idx="49">
                  <c:v>2.8100000000000005</c:v>
                </c:pt>
                <c:pt idx="50">
                  <c:v>2.94</c:v>
                </c:pt>
                <c:pt idx="51">
                  <c:v>2.7720000000000002</c:v>
                </c:pt>
                <c:pt idx="52">
                  <c:v>1.7569999999999999</c:v>
                </c:pt>
                <c:pt idx="53">
                  <c:v>1.5509999999999999</c:v>
                </c:pt>
                <c:pt idx="54">
                  <c:v>2.3439999999999999</c:v>
                </c:pt>
                <c:pt idx="55">
                  <c:v>1.837</c:v>
                </c:pt>
                <c:pt idx="56">
                  <c:v>1.3719999999999999</c:v>
                </c:pt>
                <c:pt idx="57">
                  <c:v>1.4249999999999998</c:v>
                </c:pt>
                <c:pt idx="58">
                  <c:v>1.887</c:v>
                </c:pt>
                <c:pt idx="59">
                  <c:v>2.4460000000000002</c:v>
                </c:pt>
                <c:pt idx="60">
                  <c:v>1.5649999999999999</c:v>
                </c:pt>
                <c:pt idx="61">
                  <c:v>1.5559999999999998</c:v>
                </c:pt>
                <c:pt idx="62">
                  <c:v>1.4060000000000001</c:v>
                </c:pt>
                <c:pt idx="63">
                  <c:v>2.2969999999999997</c:v>
                </c:pt>
                <c:pt idx="64">
                  <c:v>1.2909999999999999</c:v>
                </c:pt>
                <c:pt idx="65">
                  <c:v>1.1919999999999999</c:v>
                </c:pt>
                <c:pt idx="66">
                  <c:v>1.534</c:v>
                </c:pt>
                <c:pt idx="67">
                  <c:v>0.91700000000000004</c:v>
                </c:pt>
                <c:pt idx="68">
                  <c:v>1.3450000000000002</c:v>
                </c:pt>
                <c:pt idx="69">
                  <c:v>1.1840000000000002</c:v>
                </c:pt>
                <c:pt idx="70">
                  <c:v>1.52</c:v>
                </c:pt>
                <c:pt idx="71">
                  <c:v>2.4630000000000001</c:v>
                </c:pt>
                <c:pt idx="72">
                  <c:v>1.6159999999999999</c:v>
                </c:pt>
                <c:pt idx="73">
                  <c:v>1.853</c:v>
                </c:pt>
                <c:pt idx="74">
                  <c:v>1.278</c:v>
                </c:pt>
                <c:pt idx="75">
                  <c:v>1.9</c:v>
                </c:pt>
                <c:pt idx="76">
                  <c:v>1.1100000000000001</c:v>
                </c:pt>
                <c:pt idx="77">
                  <c:v>1.407</c:v>
                </c:pt>
                <c:pt idx="78">
                  <c:v>1.087</c:v>
                </c:pt>
                <c:pt idx="79">
                  <c:v>1.2509999999999999</c:v>
                </c:pt>
                <c:pt idx="80">
                  <c:v>1.1579999999999999</c:v>
                </c:pt>
                <c:pt idx="81">
                  <c:v>1.35</c:v>
                </c:pt>
                <c:pt idx="82">
                  <c:v>1.7680000000000002</c:v>
                </c:pt>
                <c:pt idx="83">
                  <c:v>1.3639999999999999</c:v>
                </c:pt>
                <c:pt idx="84">
                  <c:v>0.73499999999999999</c:v>
                </c:pt>
                <c:pt idx="85">
                  <c:v>0.82000000000000006</c:v>
                </c:pt>
                <c:pt idx="86">
                  <c:v>0.85599999999999998</c:v>
                </c:pt>
                <c:pt idx="87">
                  <c:v>1.21</c:v>
                </c:pt>
                <c:pt idx="88">
                  <c:v>0.94399999999999995</c:v>
                </c:pt>
                <c:pt idx="89">
                  <c:v>1.5049999999999999</c:v>
                </c:pt>
                <c:pt idx="90">
                  <c:v>1.2709999999999999</c:v>
                </c:pt>
                <c:pt idx="91">
                  <c:v>1.772</c:v>
                </c:pt>
                <c:pt idx="92">
                  <c:v>1.456</c:v>
                </c:pt>
                <c:pt idx="93">
                  <c:v>1.3769999999999998</c:v>
                </c:pt>
                <c:pt idx="94">
                  <c:v>1.212</c:v>
                </c:pt>
                <c:pt idx="95">
                  <c:v>1.5060000000000002</c:v>
                </c:pt>
                <c:pt idx="96">
                  <c:v>1.9500000000000002</c:v>
                </c:pt>
                <c:pt idx="97">
                  <c:v>1.2450000000000001</c:v>
                </c:pt>
                <c:pt idx="98">
                  <c:v>1.2030000000000001</c:v>
                </c:pt>
                <c:pt idx="99">
                  <c:v>1.903</c:v>
                </c:pt>
                <c:pt idx="100">
                  <c:v>1.0760000000000001</c:v>
                </c:pt>
                <c:pt idx="101">
                  <c:v>1.395</c:v>
                </c:pt>
                <c:pt idx="102">
                  <c:v>1.2310000000000001</c:v>
                </c:pt>
                <c:pt idx="103">
                  <c:v>1.2770000000000001</c:v>
                </c:pt>
                <c:pt idx="104">
                  <c:v>0.96500000000000008</c:v>
                </c:pt>
                <c:pt idx="105">
                  <c:v>1.04</c:v>
                </c:pt>
                <c:pt idx="106">
                  <c:v>1.7789999999999999</c:v>
                </c:pt>
                <c:pt idx="107">
                  <c:v>1.3120000000000001</c:v>
                </c:pt>
                <c:pt idx="108">
                  <c:v>1.3850000000000002</c:v>
                </c:pt>
                <c:pt idx="109">
                  <c:v>1.651</c:v>
                </c:pt>
                <c:pt idx="110">
                  <c:v>1.5229999999999999</c:v>
                </c:pt>
                <c:pt idx="111">
                  <c:v>1.3450000000000002</c:v>
                </c:pt>
                <c:pt idx="112">
                  <c:v>1.173</c:v>
                </c:pt>
                <c:pt idx="113">
                  <c:v>1.52</c:v>
                </c:pt>
                <c:pt idx="114">
                  <c:v>1.5169999999999999</c:v>
                </c:pt>
                <c:pt idx="115">
                  <c:v>1.6270000000000002</c:v>
                </c:pt>
                <c:pt idx="116">
                  <c:v>1.196</c:v>
                </c:pt>
                <c:pt idx="117">
                  <c:v>1.8140000000000001</c:v>
                </c:pt>
                <c:pt idx="118">
                  <c:v>1.6280000000000001</c:v>
                </c:pt>
                <c:pt idx="119">
                  <c:v>1.004</c:v>
                </c:pt>
                <c:pt idx="120">
                  <c:v>1.349</c:v>
                </c:pt>
                <c:pt idx="121">
                  <c:v>1.51</c:v>
                </c:pt>
                <c:pt idx="122">
                  <c:v>2.077</c:v>
                </c:pt>
                <c:pt idx="123">
                  <c:v>1.905</c:v>
                </c:pt>
                <c:pt idx="124">
                  <c:v>1.6120000000000001</c:v>
                </c:pt>
                <c:pt idx="125">
                  <c:v>2.2530000000000001</c:v>
                </c:pt>
                <c:pt idx="126">
                  <c:v>2.085</c:v>
                </c:pt>
                <c:pt idx="127">
                  <c:v>1.7150000000000001</c:v>
                </c:pt>
                <c:pt idx="128">
                  <c:v>1.413</c:v>
                </c:pt>
                <c:pt idx="129">
                  <c:v>1.2349999999999999</c:v>
                </c:pt>
                <c:pt idx="130">
                  <c:v>1.079</c:v>
                </c:pt>
                <c:pt idx="131">
                  <c:v>1.1640000000000001</c:v>
                </c:pt>
                <c:pt idx="132">
                  <c:v>1.024</c:v>
                </c:pt>
                <c:pt idx="133">
                  <c:v>1.0879999999999999</c:v>
                </c:pt>
                <c:pt idx="134">
                  <c:v>0.96600000000000008</c:v>
                </c:pt>
                <c:pt idx="135">
                  <c:v>1.4419999999999999</c:v>
                </c:pt>
                <c:pt idx="136">
                  <c:v>1.8199999999999998</c:v>
                </c:pt>
                <c:pt idx="137">
                  <c:v>2.0449999999999999</c:v>
                </c:pt>
                <c:pt idx="138">
                  <c:v>2.1819999999999999</c:v>
                </c:pt>
                <c:pt idx="139">
                  <c:v>1.6789999999999998</c:v>
                </c:pt>
                <c:pt idx="140">
                  <c:v>1.7230000000000001</c:v>
                </c:pt>
                <c:pt idx="141">
                  <c:v>1.6800000000000002</c:v>
                </c:pt>
                <c:pt idx="142">
                  <c:v>0.95200000000000007</c:v>
                </c:pt>
                <c:pt idx="143">
                  <c:v>0.88600000000000001</c:v>
                </c:pt>
                <c:pt idx="144">
                  <c:v>0.7330000000000001</c:v>
                </c:pt>
                <c:pt idx="145">
                  <c:v>0.63600000000000001</c:v>
                </c:pt>
                <c:pt idx="146">
                  <c:v>0.97500000000000009</c:v>
                </c:pt>
                <c:pt idx="147">
                  <c:v>1.1819999999999999</c:v>
                </c:pt>
                <c:pt idx="148">
                  <c:v>0.7679999999999999</c:v>
                </c:pt>
                <c:pt idx="149">
                  <c:v>1.0349999999999999</c:v>
                </c:pt>
                <c:pt idx="150">
                  <c:v>1.254</c:v>
                </c:pt>
                <c:pt idx="151">
                  <c:v>1.3969999999999998</c:v>
                </c:pt>
                <c:pt idx="152">
                  <c:v>1.7000000000000002</c:v>
                </c:pt>
                <c:pt idx="153">
                  <c:v>2.839</c:v>
                </c:pt>
                <c:pt idx="154">
                  <c:v>2.0219999999999998</c:v>
                </c:pt>
                <c:pt idx="155">
                  <c:v>1.2489999999999999</c:v>
                </c:pt>
                <c:pt idx="156">
                  <c:v>1.0780000000000001</c:v>
                </c:pt>
                <c:pt idx="157">
                  <c:v>1.0660000000000001</c:v>
                </c:pt>
                <c:pt idx="158">
                  <c:v>0.84299999999999997</c:v>
                </c:pt>
                <c:pt idx="159">
                  <c:v>1.0050000000000001</c:v>
                </c:pt>
                <c:pt idx="160">
                  <c:v>0.82400000000000007</c:v>
                </c:pt>
                <c:pt idx="161">
                  <c:v>0.67500000000000004</c:v>
                </c:pt>
                <c:pt idx="162">
                  <c:v>0.68599999999999994</c:v>
                </c:pt>
                <c:pt idx="163">
                  <c:v>0.56399999999999995</c:v>
                </c:pt>
                <c:pt idx="164">
                  <c:v>1.0249999999999999</c:v>
                </c:pt>
                <c:pt idx="165">
                  <c:v>1.3619999999999999</c:v>
                </c:pt>
                <c:pt idx="166">
                  <c:v>1.2030000000000001</c:v>
                </c:pt>
                <c:pt idx="167">
                  <c:v>1.605</c:v>
                </c:pt>
                <c:pt idx="168">
                  <c:v>1.583</c:v>
                </c:pt>
                <c:pt idx="169">
                  <c:v>1.5129999999999999</c:v>
                </c:pt>
                <c:pt idx="170">
                  <c:v>1.2450000000000001</c:v>
                </c:pt>
                <c:pt idx="171">
                  <c:v>1.0349999999999999</c:v>
                </c:pt>
                <c:pt idx="172">
                  <c:v>0.68099999999999994</c:v>
                </c:pt>
                <c:pt idx="173">
                  <c:v>0.58699999999999997</c:v>
                </c:pt>
                <c:pt idx="174">
                  <c:v>0.58799999999999997</c:v>
                </c:pt>
                <c:pt idx="175">
                  <c:v>0.89800000000000002</c:v>
                </c:pt>
                <c:pt idx="176">
                  <c:v>0.97299999999999998</c:v>
                </c:pt>
                <c:pt idx="177">
                  <c:v>1.5859999999999999</c:v>
                </c:pt>
                <c:pt idx="178">
                  <c:v>0.79400000000000004</c:v>
                </c:pt>
                <c:pt idx="179">
                  <c:v>1.0529999999999999</c:v>
                </c:pt>
                <c:pt idx="180">
                  <c:v>0.70499999999999996</c:v>
                </c:pt>
                <c:pt idx="181">
                  <c:v>0.75300000000000011</c:v>
                </c:pt>
                <c:pt idx="182">
                  <c:v>0.85199999999999998</c:v>
                </c:pt>
                <c:pt idx="183">
                  <c:v>1.034</c:v>
                </c:pt>
                <c:pt idx="184">
                  <c:v>0.90800000000000003</c:v>
                </c:pt>
                <c:pt idx="185">
                  <c:v>1.2389999999999999</c:v>
                </c:pt>
                <c:pt idx="186">
                  <c:v>0.82299999999999995</c:v>
                </c:pt>
                <c:pt idx="187">
                  <c:v>2.4260000000000002</c:v>
                </c:pt>
                <c:pt idx="188">
                  <c:v>1.9589999999999999</c:v>
                </c:pt>
                <c:pt idx="189">
                  <c:v>1.972</c:v>
                </c:pt>
                <c:pt idx="190">
                  <c:v>1.9520000000000002</c:v>
                </c:pt>
                <c:pt idx="191">
                  <c:v>2.2149999999999999</c:v>
                </c:pt>
                <c:pt idx="192">
                  <c:v>1.766</c:v>
                </c:pt>
                <c:pt idx="193">
                  <c:v>1.4630000000000001</c:v>
                </c:pt>
                <c:pt idx="194">
                  <c:v>1.21</c:v>
                </c:pt>
                <c:pt idx="195">
                  <c:v>1.496</c:v>
                </c:pt>
                <c:pt idx="196">
                  <c:v>1.4910000000000001</c:v>
                </c:pt>
                <c:pt idx="197">
                  <c:v>1.0780000000000001</c:v>
                </c:pt>
                <c:pt idx="198">
                  <c:v>0.85500000000000009</c:v>
                </c:pt>
                <c:pt idx="199">
                  <c:v>1.0290000000000001</c:v>
                </c:pt>
                <c:pt idx="200">
                  <c:v>0.75300000000000011</c:v>
                </c:pt>
                <c:pt idx="201">
                  <c:v>1.1400000000000001</c:v>
                </c:pt>
                <c:pt idx="202">
                  <c:v>1.1519999999999999</c:v>
                </c:pt>
                <c:pt idx="203">
                  <c:v>0.85000000000000009</c:v>
                </c:pt>
                <c:pt idx="204">
                  <c:v>0.73599999999999999</c:v>
                </c:pt>
                <c:pt idx="205">
                  <c:v>1.0979999999999999</c:v>
                </c:pt>
                <c:pt idx="206">
                  <c:v>1.4039999999999999</c:v>
                </c:pt>
                <c:pt idx="207">
                  <c:v>1.0620000000000001</c:v>
                </c:pt>
                <c:pt idx="208">
                  <c:v>1.1060000000000001</c:v>
                </c:pt>
                <c:pt idx="209">
                  <c:v>1.5470000000000002</c:v>
                </c:pt>
                <c:pt idx="210">
                  <c:v>1.6400000000000001</c:v>
                </c:pt>
                <c:pt idx="211">
                  <c:v>1.6439999999999999</c:v>
                </c:pt>
                <c:pt idx="212">
                  <c:v>1.9470000000000001</c:v>
                </c:pt>
                <c:pt idx="213">
                  <c:v>2.66</c:v>
                </c:pt>
                <c:pt idx="214">
                  <c:v>2.2349999999999999</c:v>
                </c:pt>
                <c:pt idx="215">
                  <c:v>2.11</c:v>
                </c:pt>
                <c:pt idx="216">
                  <c:v>2.4489999999999998</c:v>
                </c:pt>
                <c:pt idx="217">
                  <c:v>1.899</c:v>
                </c:pt>
                <c:pt idx="218">
                  <c:v>1.484</c:v>
                </c:pt>
                <c:pt idx="219">
                  <c:v>1.55</c:v>
                </c:pt>
                <c:pt idx="220">
                  <c:v>1.736</c:v>
                </c:pt>
                <c:pt idx="221">
                  <c:v>4.0270000000000001</c:v>
                </c:pt>
                <c:pt idx="222">
                  <c:v>2.383</c:v>
                </c:pt>
                <c:pt idx="223">
                  <c:v>2.1930000000000001</c:v>
                </c:pt>
                <c:pt idx="224">
                  <c:v>1.5620000000000001</c:v>
                </c:pt>
                <c:pt idx="225">
                  <c:v>1.5939999999999999</c:v>
                </c:pt>
                <c:pt idx="226">
                  <c:v>1.6839999999999999</c:v>
                </c:pt>
                <c:pt idx="227">
                  <c:v>2.109</c:v>
                </c:pt>
                <c:pt idx="228">
                  <c:v>1.8049999999999999</c:v>
                </c:pt>
                <c:pt idx="229">
                  <c:v>1.347</c:v>
                </c:pt>
                <c:pt idx="230">
                  <c:v>1.33</c:v>
                </c:pt>
                <c:pt idx="231">
                  <c:v>1.9689999999999999</c:v>
                </c:pt>
                <c:pt idx="232">
                  <c:v>1.512</c:v>
                </c:pt>
                <c:pt idx="233">
                  <c:v>1.117</c:v>
                </c:pt>
                <c:pt idx="234">
                  <c:v>2.3140000000000001</c:v>
                </c:pt>
                <c:pt idx="235">
                  <c:v>2.2389999999999999</c:v>
                </c:pt>
                <c:pt idx="236">
                  <c:v>1.5349999999999999</c:v>
                </c:pt>
                <c:pt idx="237">
                  <c:v>1.4359999999999999</c:v>
                </c:pt>
                <c:pt idx="238">
                  <c:v>0.84599999999999997</c:v>
                </c:pt>
                <c:pt idx="239">
                  <c:v>1.165</c:v>
                </c:pt>
                <c:pt idx="240">
                  <c:v>1.2210000000000001</c:v>
                </c:pt>
                <c:pt idx="241">
                  <c:v>1.4660000000000002</c:v>
                </c:pt>
                <c:pt idx="242">
                  <c:v>1.712</c:v>
                </c:pt>
                <c:pt idx="243">
                  <c:v>2.419</c:v>
                </c:pt>
                <c:pt idx="244">
                  <c:v>2.1590000000000003</c:v>
                </c:pt>
                <c:pt idx="245">
                  <c:v>1.524</c:v>
                </c:pt>
                <c:pt idx="246">
                  <c:v>1.508</c:v>
                </c:pt>
                <c:pt idx="247">
                  <c:v>2.0419999999999998</c:v>
                </c:pt>
                <c:pt idx="248">
                  <c:v>1.7879999999999998</c:v>
                </c:pt>
                <c:pt idx="249">
                  <c:v>1.1879999999999999</c:v>
                </c:pt>
                <c:pt idx="250">
                  <c:v>1.474</c:v>
                </c:pt>
                <c:pt idx="251">
                  <c:v>1.6480000000000001</c:v>
                </c:pt>
                <c:pt idx="252">
                  <c:v>1.4149999999999998</c:v>
                </c:pt>
                <c:pt idx="253">
                  <c:v>1.3850000000000002</c:v>
                </c:pt>
                <c:pt idx="254">
                  <c:v>1.722</c:v>
                </c:pt>
                <c:pt idx="255">
                  <c:v>2.0649999999999999</c:v>
                </c:pt>
                <c:pt idx="256">
                  <c:v>1.5329999999999999</c:v>
                </c:pt>
                <c:pt idx="257">
                  <c:v>1.5759999999999998</c:v>
                </c:pt>
                <c:pt idx="258">
                  <c:v>1.367</c:v>
                </c:pt>
                <c:pt idx="259">
                  <c:v>1.2349999999999999</c:v>
                </c:pt>
                <c:pt idx="260">
                  <c:v>1.101</c:v>
                </c:pt>
                <c:pt idx="261">
                  <c:v>1.3739999999999999</c:v>
                </c:pt>
                <c:pt idx="262">
                  <c:v>1.329</c:v>
                </c:pt>
                <c:pt idx="263">
                  <c:v>0.89700000000000002</c:v>
                </c:pt>
                <c:pt idx="264">
                  <c:v>0.82899999999999996</c:v>
                </c:pt>
                <c:pt idx="265">
                  <c:v>1.0879999999999999</c:v>
                </c:pt>
                <c:pt idx="266">
                  <c:v>1.0409999999999999</c:v>
                </c:pt>
                <c:pt idx="267">
                  <c:v>0.76400000000000001</c:v>
                </c:pt>
                <c:pt idx="268">
                  <c:v>1.3680000000000001</c:v>
                </c:pt>
                <c:pt idx="269">
                  <c:v>1.7349999999999999</c:v>
                </c:pt>
                <c:pt idx="270">
                  <c:v>1.4979999999999998</c:v>
                </c:pt>
                <c:pt idx="271">
                  <c:v>1.2809999999999999</c:v>
                </c:pt>
                <c:pt idx="272">
                  <c:v>1.978</c:v>
                </c:pt>
                <c:pt idx="273">
                  <c:v>2.1619999999999999</c:v>
                </c:pt>
                <c:pt idx="274">
                  <c:v>1.7810000000000001</c:v>
                </c:pt>
                <c:pt idx="275">
                  <c:v>1.9279999999999999</c:v>
                </c:pt>
                <c:pt idx="276">
                  <c:v>2.593</c:v>
                </c:pt>
                <c:pt idx="277">
                  <c:v>2.66</c:v>
                </c:pt>
                <c:pt idx="278">
                  <c:v>2.5669999999999997</c:v>
                </c:pt>
                <c:pt idx="279">
                  <c:v>2.3039999999999998</c:v>
                </c:pt>
                <c:pt idx="280">
                  <c:v>1.7410000000000001</c:v>
                </c:pt>
                <c:pt idx="281">
                  <c:v>1.9589999999999999</c:v>
                </c:pt>
                <c:pt idx="282">
                  <c:v>2.2559999999999998</c:v>
                </c:pt>
                <c:pt idx="283">
                  <c:v>2.0830000000000002</c:v>
                </c:pt>
                <c:pt idx="284">
                  <c:v>2.1379999999999999</c:v>
                </c:pt>
                <c:pt idx="285">
                  <c:v>2.04</c:v>
                </c:pt>
                <c:pt idx="286">
                  <c:v>1.4369999999999998</c:v>
                </c:pt>
                <c:pt idx="287">
                  <c:v>1.6039999999999999</c:v>
                </c:pt>
                <c:pt idx="288">
                  <c:v>1.1260000000000001</c:v>
                </c:pt>
                <c:pt idx="289">
                  <c:v>1.7490000000000001</c:v>
                </c:pt>
                <c:pt idx="290">
                  <c:v>1.7789999999999999</c:v>
                </c:pt>
                <c:pt idx="291">
                  <c:v>1.8399999999999999</c:v>
                </c:pt>
                <c:pt idx="292">
                  <c:v>1.512</c:v>
                </c:pt>
                <c:pt idx="293">
                  <c:v>2.3569999999999998</c:v>
                </c:pt>
                <c:pt idx="294">
                  <c:v>2.2549999999999999</c:v>
                </c:pt>
                <c:pt idx="295">
                  <c:v>1.726</c:v>
                </c:pt>
                <c:pt idx="296">
                  <c:v>2.044</c:v>
                </c:pt>
                <c:pt idx="297">
                  <c:v>2.4249999999999998</c:v>
                </c:pt>
                <c:pt idx="298">
                  <c:v>2.927</c:v>
                </c:pt>
                <c:pt idx="299">
                  <c:v>2.399</c:v>
                </c:pt>
                <c:pt idx="300">
                  <c:v>3.3129999999999997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7A8-4866-8D37-F71FDF2E6F58}"/>
            </c:ext>
          </c:extLst>
        </c:ser>
        <c:ser>
          <c:idx val="0"/>
          <c:order val="3"/>
          <c:tx>
            <c:v>APO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Sheet1!$C$2:$C$302</c:f>
              <c:numCache>
                <c:formatCode>General</c:formatCode>
                <c:ptCount val="301"/>
                <c:pt idx="0">
                  <c:v>4.9349999999999996</c:v>
                </c:pt>
                <c:pt idx="1">
                  <c:v>2.6379999999999999</c:v>
                </c:pt>
                <c:pt idx="2">
                  <c:v>1.6179999999999999</c:v>
                </c:pt>
                <c:pt idx="3">
                  <c:v>2.7410000000000001</c:v>
                </c:pt>
                <c:pt idx="4">
                  <c:v>1.6270000000000002</c:v>
                </c:pt>
                <c:pt idx="5">
                  <c:v>1.617</c:v>
                </c:pt>
                <c:pt idx="6">
                  <c:v>0.86299999999999999</c:v>
                </c:pt>
                <c:pt idx="7">
                  <c:v>1.095</c:v>
                </c:pt>
                <c:pt idx="8">
                  <c:v>1.016</c:v>
                </c:pt>
                <c:pt idx="9">
                  <c:v>0.88600000000000001</c:v>
                </c:pt>
                <c:pt idx="10">
                  <c:v>0.876</c:v>
                </c:pt>
                <c:pt idx="11">
                  <c:v>1.696</c:v>
                </c:pt>
                <c:pt idx="12">
                  <c:v>0.81</c:v>
                </c:pt>
                <c:pt idx="13">
                  <c:v>1.1360000000000001</c:v>
                </c:pt>
                <c:pt idx="14">
                  <c:v>0.72900000000000009</c:v>
                </c:pt>
                <c:pt idx="15">
                  <c:v>0.624</c:v>
                </c:pt>
                <c:pt idx="16">
                  <c:v>0.61499999999999999</c:v>
                </c:pt>
                <c:pt idx="17">
                  <c:v>0.56899999999999995</c:v>
                </c:pt>
                <c:pt idx="18">
                  <c:v>0.94700000000000006</c:v>
                </c:pt>
                <c:pt idx="19">
                  <c:v>0.59899999999999998</c:v>
                </c:pt>
                <c:pt idx="20">
                  <c:v>0.72</c:v>
                </c:pt>
                <c:pt idx="21">
                  <c:v>0.78500000000000003</c:v>
                </c:pt>
                <c:pt idx="22">
                  <c:v>1.0820000000000001</c:v>
                </c:pt>
                <c:pt idx="23">
                  <c:v>1.4590000000000001</c:v>
                </c:pt>
                <c:pt idx="24">
                  <c:v>0.81199999999999994</c:v>
                </c:pt>
                <c:pt idx="25">
                  <c:v>0.92600000000000005</c:v>
                </c:pt>
                <c:pt idx="26">
                  <c:v>0.85299999999999998</c:v>
                </c:pt>
                <c:pt idx="27">
                  <c:v>0.52900000000000003</c:v>
                </c:pt>
                <c:pt idx="28">
                  <c:v>0.45400000000000001</c:v>
                </c:pt>
                <c:pt idx="29">
                  <c:v>0.55500000000000005</c:v>
                </c:pt>
                <c:pt idx="30">
                  <c:v>0.61599999999999999</c:v>
                </c:pt>
                <c:pt idx="31">
                  <c:v>0.67199999999999993</c:v>
                </c:pt>
                <c:pt idx="32">
                  <c:v>1.163</c:v>
                </c:pt>
                <c:pt idx="33">
                  <c:v>0.97500000000000009</c:v>
                </c:pt>
                <c:pt idx="34">
                  <c:v>0.8</c:v>
                </c:pt>
                <c:pt idx="35">
                  <c:v>0.57299999999999995</c:v>
                </c:pt>
                <c:pt idx="36">
                  <c:v>0.63200000000000012</c:v>
                </c:pt>
                <c:pt idx="37">
                  <c:v>0.86099999999999999</c:v>
                </c:pt>
                <c:pt idx="38">
                  <c:v>0.50900000000000001</c:v>
                </c:pt>
                <c:pt idx="39">
                  <c:v>0.76500000000000001</c:v>
                </c:pt>
                <c:pt idx="40">
                  <c:v>0.63100000000000001</c:v>
                </c:pt>
                <c:pt idx="41">
                  <c:v>0.70499999999999996</c:v>
                </c:pt>
                <c:pt idx="42">
                  <c:v>1.29</c:v>
                </c:pt>
                <c:pt idx="43">
                  <c:v>0.95200000000000007</c:v>
                </c:pt>
                <c:pt idx="44">
                  <c:v>1.254</c:v>
                </c:pt>
                <c:pt idx="45">
                  <c:v>1.633</c:v>
                </c:pt>
                <c:pt idx="46">
                  <c:v>2.1280000000000001</c:v>
                </c:pt>
                <c:pt idx="47">
                  <c:v>1.4749999999999999</c:v>
                </c:pt>
                <c:pt idx="48">
                  <c:v>1.474</c:v>
                </c:pt>
                <c:pt idx="49">
                  <c:v>1.6779999999999999</c:v>
                </c:pt>
                <c:pt idx="50">
                  <c:v>2.1139999999999999</c:v>
                </c:pt>
                <c:pt idx="51">
                  <c:v>1.9189999999999998</c:v>
                </c:pt>
                <c:pt idx="52">
                  <c:v>1.883</c:v>
                </c:pt>
                <c:pt idx="53">
                  <c:v>1.413</c:v>
                </c:pt>
                <c:pt idx="54">
                  <c:v>2.3530000000000002</c:v>
                </c:pt>
                <c:pt idx="55">
                  <c:v>2.0180000000000002</c:v>
                </c:pt>
                <c:pt idx="56">
                  <c:v>1.7749999999999999</c:v>
                </c:pt>
                <c:pt idx="57">
                  <c:v>1.6189999999999998</c:v>
                </c:pt>
                <c:pt idx="58">
                  <c:v>1.675</c:v>
                </c:pt>
                <c:pt idx="59">
                  <c:v>2.1520000000000001</c:v>
                </c:pt>
                <c:pt idx="60">
                  <c:v>1.2389999999999999</c:v>
                </c:pt>
                <c:pt idx="61">
                  <c:v>1.2010000000000001</c:v>
                </c:pt>
                <c:pt idx="62">
                  <c:v>1.135</c:v>
                </c:pt>
                <c:pt idx="63">
                  <c:v>2.1110000000000002</c:v>
                </c:pt>
                <c:pt idx="64">
                  <c:v>1.0209999999999999</c:v>
                </c:pt>
                <c:pt idx="65">
                  <c:v>0.85500000000000009</c:v>
                </c:pt>
                <c:pt idx="66">
                  <c:v>1.403</c:v>
                </c:pt>
                <c:pt idx="67">
                  <c:v>0.748</c:v>
                </c:pt>
                <c:pt idx="68">
                  <c:v>1.224</c:v>
                </c:pt>
                <c:pt idx="69">
                  <c:v>0.91300000000000003</c:v>
                </c:pt>
                <c:pt idx="70">
                  <c:v>1.163</c:v>
                </c:pt>
                <c:pt idx="71">
                  <c:v>2.0259999999999998</c:v>
                </c:pt>
                <c:pt idx="72">
                  <c:v>1.2829999999999999</c:v>
                </c:pt>
                <c:pt idx="73">
                  <c:v>1.6930000000000001</c:v>
                </c:pt>
                <c:pt idx="74">
                  <c:v>1.044</c:v>
                </c:pt>
                <c:pt idx="75">
                  <c:v>2.1840000000000002</c:v>
                </c:pt>
                <c:pt idx="76">
                  <c:v>0.871</c:v>
                </c:pt>
                <c:pt idx="77">
                  <c:v>0.93299999999999994</c:v>
                </c:pt>
                <c:pt idx="78">
                  <c:v>0.76300000000000012</c:v>
                </c:pt>
                <c:pt idx="79">
                  <c:v>1.1379999999999999</c:v>
                </c:pt>
                <c:pt idx="80">
                  <c:v>0.92399999999999993</c:v>
                </c:pt>
                <c:pt idx="81">
                  <c:v>1.1459999999999999</c:v>
                </c:pt>
                <c:pt idx="82">
                  <c:v>1.4969999999999999</c:v>
                </c:pt>
                <c:pt idx="83">
                  <c:v>1.355</c:v>
                </c:pt>
                <c:pt idx="84">
                  <c:v>0.78500000000000003</c:v>
                </c:pt>
                <c:pt idx="85">
                  <c:v>0.92500000000000004</c:v>
                </c:pt>
                <c:pt idx="86">
                  <c:v>0.96799999999999997</c:v>
                </c:pt>
                <c:pt idx="87">
                  <c:v>1.0820000000000001</c:v>
                </c:pt>
                <c:pt idx="88">
                  <c:v>0.80699999999999994</c:v>
                </c:pt>
                <c:pt idx="89">
                  <c:v>1.1579999999999999</c:v>
                </c:pt>
                <c:pt idx="90">
                  <c:v>0.83400000000000007</c:v>
                </c:pt>
                <c:pt idx="91">
                  <c:v>1.298</c:v>
                </c:pt>
                <c:pt idx="92">
                  <c:v>1.1739999999999999</c:v>
                </c:pt>
                <c:pt idx="93">
                  <c:v>0.98699999999999999</c:v>
                </c:pt>
                <c:pt idx="94">
                  <c:v>0.76500000000000001</c:v>
                </c:pt>
                <c:pt idx="95">
                  <c:v>1.034</c:v>
                </c:pt>
                <c:pt idx="96">
                  <c:v>1.8900000000000001</c:v>
                </c:pt>
                <c:pt idx="97">
                  <c:v>0.80799999999999994</c:v>
                </c:pt>
                <c:pt idx="98">
                  <c:v>0.76</c:v>
                </c:pt>
                <c:pt idx="99">
                  <c:v>1.5640000000000001</c:v>
                </c:pt>
                <c:pt idx="100">
                  <c:v>0.7589999999999999</c:v>
                </c:pt>
                <c:pt idx="101">
                  <c:v>1.0529999999999999</c:v>
                </c:pt>
                <c:pt idx="102">
                  <c:v>1.07</c:v>
                </c:pt>
                <c:pt idx="103">
                  <c:v>1.1240000000000001</c:v>
                </c:pt>
                <c:pt idx="104">
                  <c:v>0.71799999999999997</c:v>
                </c:pt>
                <c:pt idx="105">
                  <c:v>1.22</c:v>
                </c:pt>
                <c:pt idx="106">
                  <c:v>1.48</c:v>
                </c:pt>
                <c:pt idx="107">
                  <c:v>0.77600000000000002</c:v>
                </c:pt>
                <c:pt idx="108">
                  <c:v>0.72499999999999998</c:v>
                </c:pt>
                <c:pt idx="109">
                  <c:v>1.321</c:v>
                </c:pt>
                <c:pt idx="110">
                  <c:v>0.745</c:v>
                </c:pt>
                <c:pt idx="111">
                  <c:v>0.67900000000000005</c:v>
                </c:pt>
                <c:pt idx="112">
                  <c:v>0.63500000000000001</c:v>
                </c:pt>
                <c:pt idx="113">
                  <c:v>0.70400000000000007</c:v>
                </c:pt>
                <c:pt idx="114">
                  <c:v>0.78299999999999992</c:v>
                </c:pt>
                <c:pt idx="115">
                  <c:v>0.68400000000000005</c:v>
                </c:pt>
                <c:pt idx="116">
                  <c:v>0.8899999999999999</c:v>
                </c:pt>
                <c:pt idx="117">
                  <c:v>1.2210000000000001</c:v>
                </c:pt>
                <c:pt idx="118">
                  <c:v>1.2989999999999999</c:v>
                </c:pt>
                <c:pt idx="119">
                  <c:v>0.85000000000000009</c:v>
                </c:pt>
                <c:pt idx="120">
                  <c:v>0.99099999999999988</c:v>
                </c:pt>
                <c:pt idx="121">
                  <c:v>0.98100000000000009</c:v>
                </c:pt>
                <c:pt idx="122">
                  <c:v>1.091</c:v>
                </c:pt>
                <c:pt idx="123">
                  <c:v>0.88300000000000001</c:v>
                </c:pt>
                <c:pt idx="124">
                  <c:v>0.96500000000000008</c:v>
                </c:pt>
                <c:pt idx="125">
                  <c:v>0.76600000000000001</c:v>
                </c:pt>
                <c:pt idx="126">
                  <c:v>1.49</c:v>
                </c:pt>
                <c:pt idx="127">
                  <c:v>0.99199999999999999</c:v>
                </c:pt>
                <c:pt idx="128">
                  <c:v>0.73</c:v>
                </c:pt>
                <c:pt idx="129">
                  <c:v>0.84599999999999997</c:v>
                </c:pt>
                <c:pt idx="130">
                  <c:v>0.70099999999999996</c:v>
                </c:pt>
                <c:pt idx="131">
                  <c:v>0.78700000000000003</c:v>
                </c:pt>
                <c:pt idx="132">
                  <c:v>0.71300000000000008</c:v>
                </c:pt>
                <c:pt idx="133">
                  <c:v>0.88300000000000001</c:v>
                </c:pt>
                <c:pt idx="134">
                  <c:v>0.68300000000000005</c:v>
                </c:pt>
                <c:pt idx="135">
                  <c:v>0.70099999999999996</c:v>
                </c:pt>
                <c:pt idx="136">
                  <c:v>1.2470000000000001</c:v>
                </c:pt>
                <c:pt idx="137">
                  <c:v>0.78799999999999992</c:v>
                </c:pt>
                <c:pt idx="138">
                  <c:v>1.1379999999999999</c:v>
                </c:pt>
                <c:pt idx="139">
                  <c:v>0.89200000000000002</c:v>
                </c:pt>
                <c:pt idx="140">
                  <c:v>1.5010000000000001</c:v>
                </c:pt>
                <c:pt idx="141">
                  <c:v>2.06</c:v>
                </c:pt>
                <c:pt idx="142">
                  <c:v>1.1759999999999999</c:v>
                </c:pt>
                <c:pt idx="143">
                  <c:v>0.72</c:v>
                </c:pt>
                <c:pt idx="144">
                  <c:v>0.89500000000000002</c:v>
                </c:pt>
                <c:pt idx="145">
                  <c:v>0.45699999999999996</c:v>
                </c:pt>
                <c:pt idx="146">
                  <c:v>0.495</c:v>
                </c:pt>
                <c:pt idx="147">
                  <c:v>0.77100000000000002</c:v>
                </c:pt>
                <c:pt idx="148">
                  <c:v>0.47600000000000003</c:v>
                </c:pt>
                <c:pt idx="149">
                  <c:v>0.67699999999999994</c:v>
                </c:pt>
                <c:pt idx="150">
                  <c:v>1.141</c:v>
                </c:pt>
                <c:pt idx="151">
                  <c:v>1.0549999999999999</c:v>
                </c:pt>
                <c:pt idx="152">
                  <c:v>1.573</c:v>
                </c:pt>
                <c:pt idx="153">
                  <c:v>2.867</c:v>
                </c:pt>
                <c:pt idx="154">
                  <c:v>2.0139999999999998</c:v>
                </c:pt>
                <c:pt idx="155">
                  <c:v>0.92600000000000005</c:v>
                </c:pt>
                <c:pt idx="156">
                  <c:v>0.72699999999999998</c:v>
                </c:pt>
                <c:pt idx="157">
                  <c:v>0.80400000000000005</c:v>
                </c:pt>
                <c:pt idx="158">
                  <c:v>0.56599999999999995</c:v>
                </c:pt>
                <c:pt idx="159">
                  <c:v>0.67100000000000004</c:v>
                </c:pt>
                <c:pt idx="160">
                  <c:v>0.61399999999999999</c:v>
                </c:pt>
                <c:pt idx="161">
                  <c:v>0.53900000000000003</c:v>
                </c:pt>
                <c:pt idx="162">
                  <c:v>0.70699999999999996</c:v>
                </c:pt>
                <c:pt idx="163">
                  <c:v>0.7330000000000001</c:v>
                </c:pt>
                <c:pt idx="164">
                  <c:v>1.373</c:v>
                </c:pt>
                <c:pt idx="165">
                  <c:v>1.204</c:v>
                </c:pt>
                <c:pt idx="166">
                  <c:v>1.0489999999999999</c:v>
                </c:pt>
                <c:pt idx="167">
                  <c:v>1.165</c:v>
                </c:pt>
                <c:pt idx="168">
                  <c:v>1.2030000000000001</c:v>
                </c:pt>
                <c:pt idx="169">
                  <c:v>0.98899999999999999</c:v>
                </c:pt>
                <c:pt idx="170">
                  <c:v>0.79</c:v>
                </c:pt>
                <c:pt idx="171">
                  <c:v>0.65300000000000002</c:v>
                </c:pt>
                <c:pt idx="172">
                  <c:v>0.59899999999999998</c:v>
                </c:pt>
                <c:pt idx="173">
                  <c:v>0.52300000000000002</c:v>
                </c:pt>
                <c:pt idx="174">
                  <c:v>0.51800000000000002</c:v>
                </c:pt>
                <c:pt idx="175">
                  <c:v>0.78600000000000003</c:v>
                </c:pt>
                <c:pt idx="176">
                  <c:v>0.74099999999999999</c:v>
                </c:pt>
                <c:pt idx="177">
                  <c:v>1.4590000000000001</c:v>
                </c:pt>
                <c:pt idx="178">
                  <c:v>0.60599999999999998</c:v>
                </c:pt>
                <c:pt idx="179">
                  <c:v>0.77600000000000002</c:v>
                </c:pt>
                <c:pt idx="180">
                  <c:v>0.92799999999999994</c:v>
                </c:pt>
                <c:pt idx="181">
                  <c:v>0.57299999999999995</c:v>
                </c:pt>
                <c:pt idx="182">
                  <c:v>0.67500000000000004</c:v>
                </c:pt>
                <c:pt idx="183">
                  <c:v>0.80299999999999994</c:v>
                </c:pt>
                <c:pt idx="184">
                  <c:v>0.71300000000000008</c:v>
                </c:pt>
                <c:pt idx="185">
                  <c:v>1.07</c:v>
                </c:pt>
                <c:pt idx="186">
                  <c:v>0.91800000000000004</c:v>
                </c:pt>
                <c:pt idx="187">
                  <c:v>1.9389999999999998</c:v>
                </c:pt>
                <c:pt idx="188">
                  <c:v>1.8599999999999999</c:v>
                </c:pt>
                <c:pt idx="189">
                  <c:v>1.23</c:v>
                </c:pt>
                <c:pt idx="190">
                  <c:v>1.4159999999999999</c:v>
                </c:pt>
                <c:pt idx="191">
                  <c:v>1.105</c:v>
                </c:pt>
                <c:pt idx="192">
                  <c:v>1.0269999999999999</c:v>
                </c:pt>
                <c:pt idx="193">
                  <c:v>0.996</c:v>
                </c:pt>
                <c:pt idx="194">
                  <c:v>0.90300000000000002</c:v>
                </c:pt>
                <c:pt idx="195">
                  <c:v>1.3089999999999999</c:v>
                </c:pt>
                <c:pt idx="196">
                  <c:v>1.0640000000000001</c:v>
                </c:pt>
                <c:pt idx="197">
                  <c:v>0.94600000000000006</c:v>
                </c:pt>
                <c:pt idx="198">
                  <c:v>0.7430000000000001</c:v>
                </c:pt>
                <c:pt idx="199">
                  <c:v>0.95600000000000007</c:v>
                </c:pt>
                <c:pt idx="200">
                  <c:v>0.58099999999999996</c:v>
                </c:pt>
                <c:pt idx="201">
                  <c:v>0.79500000000000004</c:v>
                </c:pt>
                <c:pt idx="202">
                  <c:v>0.59799999999999998</c:v>
                </c:pt>
                <c:pt idx="203">
                  <c:v>0.59499999999999997</c:v>
                </c:pt>
                <c:pt idx="204">
                  <c:v>0.52699999999999991</c:v>
                </c:pt>
                <c:pt idx="205">
                  <c:v>0.64699999999999991</c:v>
                </c:pt>
                <c:pt idx="206">
                  <c:v>0.97299999999999998</c:v>
                </c:pt>
                <c:pt idx="207">
                  <c:v>0.67100000000000004</c:v>
                </c:pt>
                <c:pt idx="208">
                  <c:v>0.66799999999999993</c:v>
                </c:pt>
                <c:pt idx="209">
                  <c:v>0.79</c:v>
                </c:pt>
                <c:pt idx="210">
                  <c:v>0.82699999999999996</c:v>
                </c:pt>
                <c:pt idx="211">
                  <c:v>0.94</c:v>
                </c:pt>
                <c:pt idx="212">
                  <c:v>1.071</c:v>
                </c:pt>
                <c:pt idx="213">
                  <c:v>1.5049999999999999</c:v>
                </c:pt>
                <c:pt idx="214">
                  <c:v>1.1930000000000001</c:v>
                </c:pt>
                <c:pt idx="215">
                  <c:v>1.2110000000000001</c:v>
                </c:pt>
                <c:pt idx="216">
                  <c:v>1.835</c:v>
                </c:pt>
                <c:pt idx="217">
                  <c:v>1.036</c:v>
                </c:pt>
                <c:pt idx="218">
                  <c:v>0.83899999999999997</c:v>
                </c:pt>
                <c:pt idx="219">
                  <c:v>0.91899999999999993</c:v>
                </c:pt>
                <c:pt idx="220">
                  <c:v>0.95100000000000007</c:v>
                </c:pt>
                <c:pt idx="221">
                  <c:v>1.7979999999999998</c:v>
                </c:pt>
                <c:pt idx="222">
                  <c:v>1.5270000000000001</c:v>
                </c:pt>
                <c:pt idx="223">
                  <c:v>1.2330000000000001</c:v>
                </c:pt>
                <c:pt idx="224">
                  <c:v>1.085</c:v>
                </c:pt>
                <c:pt idx="225">
                  <c:v>1.3680000000000001</c:v>
                </c:pt>
                <c:pt idx="226">
                  <c:v>1.494</c:v>
                </c:pt>
                <c:pt idx="227">
                  <c:v>1.9100000000000001</c:v>
                </c:pt>
                <c:pt idx="228">
                  <c:v>1.726</c:v>
                </c:pt>
                <c:pt idx="229">
                  <c:v>0.90399999999999991</c:v>
                </c:pt>
                <c:pt idx="230">
                  <c:v>1.095</c:v>
                </c:pt>
                <c:pt idx="231">
                  <c:v>1.7310000000000001</c:v>
                </c:pt>
                <c:pt idx="232">
                  <c:v>1.222</c:v>
                </c:pt>
                <c:pt idx="233">
                  <c:v>0.96699999999999997</c:v>
                </c:pt>
                <c:pt idx="234">
                  <c:v>1.9470000000000001</c:v>
                </c:pt>
                <c:pt idx="235">
                  <c:v>1.964</c:v>
                </c:pt>
                <c:pt idx="236">
                  <c:v>1.4849999999999999</c:v>
                </c:pt>
                <c:pt idx="237">
                  <c:v>1.7530000000000001</c:v>
                </c:pt>
                <c:pt idx="238">
                  <c:v>0.96699999999999997</c:v>
                </c:pt>
                <c:pt idx="239">
                  <c:v>1.31</c:v>
                </c:pt>
                <c:pt idx="240">
                  <c:v>0.998</c:v>
                </c:pt>
                <c:pt idx="241">
                  <c:v>1.286</c:v>
                </c:pt>
                <c:pt idx="242">
                  <c:v>1.282</c:v>
                </c:pt>
                <c:pt idx="243">
                  <c:v>2.0060000000000002</c:v>
                </c:pt>
                <c:pt idx="244">
                  <c:v>1.6120000000000001</c:v>
                </c:pt>
                <c:pt idx="245">
                  <c:v>1.19</c:v>
                </c:pt>
                <c:pt idx="246">
                  <c:v>1.19</c:v>
                </c:pt>
                <c:pt idx="247">
                  <c:v>1.6969999999999998</c:v>
                </c:pt>
                <c:pt idx="248">
                  <c:v>1.49</c:v>
                </c:pt>
                <c:pt idx="249">
                  <c:v>0.876</c:v>
                </c:pt>
                <c:pt idx="250">
                  <c:v>1.085</c:v>
                </c:pt>
                <c:pt idx="251">
                  <c:v>1.1759999999999999</c:v>
                </c:pt>
                <c:pt idx="252">
                  <c:v>0.96399999999999997</c:v>
                </c:pt>
                <c:pt idx="253">
                  <c:v>1.0269999999999999</c:v>
                </c:pt>
                <c:pt idx="254">
                  <c:v>1.266</c:v>
                </c:pt>
                <c:pt idx="255">
                  <c:v>1.5620000000000001</c:v>
                </c:pt>
                <c:pt idx="256">
                  <c:v>1.04</c:v>
                </c:pt>
                <c:pt idx="257">
                  <c:v>1.169</c:v>
                </c:pt>
                <c:pt idx="258">
                  <c:v>0.97</c:v>
                </c:pt>
                <c:pt idx="259">
                  <c:v>0.94799999999999995</c:v>
                </c:pt>
                <c:pt idx="260">
                  <c:v>0.86899999999999999</c:v>
                </c:pt>
                <c:pt idx="261">
                  <c:v>1.109</c:v>
                </c:pt>
                <c:pt idx="262">
                  <c:v>1.008</c:v>
                </c:pt>
                <c:pt idx="263">
                  <c:v>0.67699999999999994</c:v>
                </c:pt>
                <c:pt idx="264">
                  <c:v>0.65199999999999991</c:v>
                </c:pt>
                <c:pt idx="265">
                  <c:v>0.76600000000000001</c:v>
                </c:pt>
                <c:pt idx="266">
                  <c:v>0.78200000000000003</c:v>
                </c:pt>
                <c:pt idx="267">
                  <c:v>0.62</c:v>
                </c:pt>
                <c:pt idx="268">
                  <c:v>1.0739999999999998</c:v>
                </c:pt>
                <c:pt idx="269">
                  <c:v>1.6320000000000001</c:v>
                </c:pt>
                <c:pt idx="270">
                  <c:v>1.1910000000000001</c:v>
                </c:pt>
                <c:pt idx="271">
                  <c:v>1.111</c:v>
                </c:pt>
                <c:pt idx="272">
                  <c:v>1.7269999999999999</c:v>
                </c:pt>
                <c:pt idx="273">
                  <c:v>1.6779999999999999</c:v>
                </c:pt>
                <c:pt idx="274">
                  <c:v>1.208</c:v>
                </c:pt>
                <c:pt idx="275">
                  <c:v>1.3450000000000002</c:v>
                </c:pt>
                <c:pt idx="276">
                  <c:v>1.94</c:v>
                </c:pt>
                <c:pt idx="277">
                  <c:v>1.6900000000000002</c:v>
                </c:pt>
                <c:pt idx="278">
                  <c:v>2.0209999999999999</c:v>
                </c:pt>
                <c:pt idx="279">
                  <c:v>1.22</c:v>
                </c:pt>
                <c:pt idx="280">
                  <c:v>0.96199999999999997</c:v>
                </c:pt>
                <c:pt idx="281">
                  <c:v>1.1779999999999999</c:v>
                </c:pt>
                <c:pt idx="282">
                  <c:v>1.3260000000000001</c:v>
                </c:pt>
                <c:pt idx="283">
                  <c:v>1.24</c:v>
                </c:pt>
                <c:pt idx="284">
                  <c:v>1.3070000000000002</c:v>
                </c:pt>
                <c:pt idx="285">
                  <c:v>1.494</c:v>
                </c:pt>
                <c:pt idx="286">
                  <c:v>1.1400000000000001</c:v>
                </c:pt>
                <c:pt idx="287">
                  <c:v>1.4050000000000002</c:v>
                </c:pt>
                <c:pt idx="288">
                  <c:v>0.74199999999999999</c:v>
                </c:pt>
                <c:pt idx="289">
                  <c:v>1.4280000000000002</c:v>
                </c:pt>
                <c:pt idx="290">
                  <c:v>1.083</c:v>
                </c:pt>
                <c:pt idx="291">
                  <c:v>0.752</c:v>
                </c:pt>
                <c:pt idx="292">
                  <c:v>0.81100000000000005</c:v>
                </c:pt>
                <c:pt idx="293">
                  <c:v>2.0549999999999997</c:v>
                </c:pt>
                <c:pt idx="294">
                  <c:v>1.026</c:v>
                </c:pt>
                <c:pt idx="295">
                  <c:v>0.78600000000000003</c:v>
                </c:pt>
                <c:pt idx="296">
                  <c:v>1.2189999999999999</c:v>
                </c:pt>
                <c:pt idx="297">
                  <c:v>1.6759999999999999</c:v>
                </c:pt>
                <c:pt idx="298">
                  <c:v>1.4990000000000001</c:v>
                </c:pt>
                <c:pt idx="299">
                  <c:v>1.571</c:v>
                </c:pt>
                <c:pt idx="300">
                  <c:v>2.6710000000000003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7A8-4866-8D37-F71FDF2E6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646232"/>
        <c:axId val="703646560"/>
      </c:scatterChart>
      <c:valAx>
        <c:axId val="703646232"/>
        <c:scaling>
          <c:orientation val="minMax"/>
          <c:max val="30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 dirty="0"/>
                  <a:t>Residues</a:t>
                </a:r>
              </a:p>
            </c:rich>
          </c:tx>
          <c:layout>
            <c:manualLayout>
              <c:xMode val="edge"/>
              <c:yMode val="edge"/>
              <c:x val="0.47974535203502927"/>
              <c:y val="0.942898744049950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560"/>
        <c:crosses val="autoZero"/>
        <c:crossBetween val="midCat"/>
      </c:valAx>
      <c:valAx>
        <c:axId val="7036465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/>
                  <a:t>RMSF(Å)</a:t>
                </a:r>
              </a:p>
            </c:rich>
          </c:tx>
          <c:layout>
            <c:manualLayout>
              <c:xMode val="edge"/>
              <c:yMode val="edge"/>
              <c:x val="4.3038763753437802E-3"/>
              <c:y val="0.388910299908091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23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th-TH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4"/>
          <c:order val="0"/>
          <c:tx>
            <c:v>N3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Sheet1!$D$2:$D$302</c:f>
              <c:numCache>
                <c:formatCode>General</c:formatCode>
                <c:ptCount val="301"/>
                <c:pt idx="0">
                  <c:v>6.3940000000000001</c:v>
                </c:pt>
                <c:pt idx="1">
                  <c:v>4.0880000000000001</c:v>
                </c:pt>
                <c:pt idx="2">
                  <c:v>2.194</c:v>
                </c:pt>
                <c:pt idx="3">
                  <c:v>2.98</c:v>
                </c:pt>
                <c:pt idx="4">
                  <c:v>1.62</c:v>
                </c:pt>
                <c:pt idx="5">
                  <c:v>1.698</c:v>
                </c:pt>
                <c:pt idx="6">
                  <c:v>0.97600000000000009</c:v>
                </c:pt>
                <c:pt idx="7">
                  <c:v>1.109</c:v>
                </c:pt>
                <c:pt idx="8">
                  <c:v>1.27</c:v>
                </c:pt>
                <c:pt idx="9">
                  <c:v>1.2609999999999999</c:v>
                </c:pt>
                <c:pt idx="10">
                  <c:v>1.1830000000000001</c:v>
                </c:pt>
                <c:pt idx="11">
                  <c:v>2.157</c:v>
                </c:pt>
                <c:pt idx="12">
                  <c:v>1.1440000000000001</c:v>
                </c:pt>
                <c:pt idx="13">
                  <c:v>1.5010000000000001</c:v>
                </c:pt>
                <c:pt idx="14">
                  <c:v>0.92700000000000005</c:v>
                </c:pt>
                <c:pt idx="15">
                  <c:v>0.78700000000000003</c:v>
                </c:pt>
                <c:pt idx="16">
                  <c:v>0.72699999999999998</c:v>
                </c:pt>
                <c:pt idx="17">
                  <c:v>0.64</c:v>
                </c:pt>
                <c:pt idx="18">
                  <c:v>1.1219999999999999</c:v>
                </c:pt>
                <c:pt idx="19">
                  <c:v>0.6379999999999999</c:v>
                </c:pt>
                <c:pt idx="20">
                  <c:v>0.82000000000000006</c:v>
                </c:pt>
                <c:pt idx="21">
                  <c:v>0.84500000000000008</c:v>
                </c:pt>
                <c:pt idx="22">
                  <c:v>1.1779999999999999</c:v>
                </c:pt>
                <c:pt idx="23">
                  <c:v>1.492</c:v>
                </c:pt>
                <c:pt idx="24">
                  <c:v>0.96299999999999997</c:v>
                </c:pt>
                <c:pt idx="25">
                  <c:v>0.86599999999999999</c:v>
                </c:pt>
                <c:pt idx="26">
                  <c:v>0.86999999999999988</c:v>
                </c:pt>
                <c:pt idx="27">
                  <c:v>0.55699999999999994</c:v>
                </c:pt>
                <c:pt idx="28">
                  <c:v>0.47899999999999998</c:v>
                </c:pt>
                <c:pt idx="29">
                  <c:v>0.60399999999999998</c:v>
                </c:pt>
                <c:pt idx="30">
                  <c:v>0.77200000000000002</c:v>
                </c:pt>
                <c:pt idx="31">
                  <c:v>0.78600000000000003</c:v>
                </c:pt>
                <c:pt idx="32">
                  <c:v>1.2130000000000001</c:v>
                </c:pt>
                <c:pt idx="33">
                  <c:v>1.1200000000000001</c:v>
                </c:pt>
                <c:pt idx="34">
                  <c:v>0.86599999999999999</c:v>
                </c:pt>
                <c:pt idx="35">
                  <c:v>0.65199999999999991</c:v>
                </c:pt>
                <c:pt idx="36">
                  <c:v>0.76100000000000001</c:v>
                </c:pt>
                <c:pt idx="37">
                  <c:v>0.88800000000000001</c:v>
                </c:pt>
                <c:pt idx="38">
                  <c:v>0.53200000000000003</c:v>
                </c:pt>
                <c:pt idx="39">
                  <c:v>0.91500000000000004</c:v>
                </c:pt>
                <c:pt idx="40">
                  <c:v>1.0369999999999999</c:v>
                </c:pt>
                <c:pt idx="41">
                  <c:v>0.74899999999999989</c:v>
                </c:pt>
                <c:pt idx="42">
                  <c:v>1.181</c:v>
                </c:pt>
                <c:pt idx="43">
                  <c:v>1.1219999999999999</c:v>
                </c:pt>
                <c:pt idx="44">
                  <c:v>1.6459999999999999</c:v>
                </c:pt>
                <c:pt idx="45">
                  <c:v>2.2170000000000001</c:v>
                </c:pt>
                <c:pt idx="46">
                  <c:v>3.359</c:v>
                </c:pt>
                <c:pt idx="47">
                  <c:v>2.0699999999999998</c:v>
                </c:pt>
                <c:pt idx="48">
                  <c:v>3.1879999999999997</c:v>
                </c:pt>
                <c:pt idx="49">
                  <c:v>3.8559999999999999</c:v>
                </c:pt>
                <c:pt idx="50">
                  <c:v>2.9329999999999998</c:v>
                </c:pt>
                <c:pt idx="51">
                  <c:v>1.891</c:v>
                </c:pt>
                <c:pt idx="52">
                  <c:v>1.885</c:v>
                </c:pt>
                <c:pt idx="53">
                  <c:v>1.343</c:v>
                </c:pt>
                <c:pt idx="54">
                  <c:v>2.4379999999999997</c:v>
                </c:pt>
                <c:pt idx="55">
                  <c:v>1.9969999999999999</c:v>
                </c:pt>
                <c:pt idx="56">
                  <c:v>1.18</c:v>
                </c:pt>
                <c:pt idx="57">
                  <c:v>1.4630000000000001</c:v>
                </c:pt>
                <c:pt idx="58">
                  <c:v>1.7789999999999999</c:v>
                </c:pt>
                <c:pt idx="59">
                  <c:v>2.3069999999999999</c:v>
                </c:pt>
                <c:pt idx="60">
                  <c:v>1.456</c:v>
                </c:pt>
                <c:pt idx="61">
                  <c:v>1.4339999999999999</c:v>
                </c:pt>
                <c:pt idx="62">
                  <c:v>1.1759999999999999</c:v>
                </c:pt>
                <c:pt idx="63">
                  <c:v>2.0190000000000001</c:v>
                </c:pt>
                <c:pt idx="64">
                  <c:v>1.0820000000000001</c:v>
                </c:pt>
                <c:pt idx="65">
                  <c:v>0.91999999999999993</c:v>
                </c:pt>
                <c:pt idx="66">
                  <c:v>1.401</c:v>
                </c:pt>
                <c:pt idx="67">
                  <c:v>0.79699999999999993</c:v>
                </c:pt>
                <c:pt idx="68">
                  <c:v>1.28</c:v>
                </c:pt>
                <c:pt idx="69">
                  <c:v>1.0009999999999999</c:v>
                </c:pt>
                <c:pt idx="70">
                  <c:v>1.2729999999999999</c:v>
                </c:pt>
                <c:pt idx="71">
                  <c:v>2.1640000000000001</c:v>
                </c:pt>
                <c:pt idx="72">
                  <c:v>1.361</c:v>
                </c:pt>
                <c:pt idx="73">
                  <c:v>1.6400000000000001</c:v>
                </c:pt>
                <c:pt idx="74">
                  <c:v>1.0630000000000002</c:v>
                </c:pt>
                <c:pt idx="75">
                  <c:v>2.339</c:v>
                </c:pt>
                <c:pt idx="76">
                  <c:v>0.91500000000000004</c:v>
                </c:pt>
                <c:pt idx="77">
                  <c:v>1.292</c:v>
                </c:pt>
                <c:pt idx="78">
                  <c:v>0.873</c:v>
                </c:pt>
                <c:pt idx="79">
                  <c:v>1.1539999999999999</c:v>
                </c:pt>
                <c:pt idx="80">
                  <c:v>1.03</c:v>
                </c:pt>
                <c:pt idx="81">
                  <c:v>1.2370000000000001</c:v>
                </c:pt>
                <c:pt idx="82">
                  <c:v>1.26</c:v>
                </c:pt>
                <c:pt idx="83">
                  <c:v>0.92500000000000004</c:v>
                </c:pt>
                <c:pt idx="84">
                  <c:v>0.7679999999999999</c:v>
                </c:pt>
                <c:pt idx="85">
                  <c:v>0.66900000000000004</c:v>
                </c:pt>
                <c:pt idx="86">
                  <c:v>1.0720000000000001</c:v>
                </c:pt>
                <c:pt idx="87">
                  <c:v>1.119</c:v>
                </c:pt>
                <c:pt idx="88">
                  <c:v>0.89899999999999991</c:v>
                </c:pt>
                <c:pt idx="89">
                  <c:v>1.3260000000000001</c:v>
                </c:pt>
                <c:pt idx="90">
                  <c:v>0.97799999999999998</c:v>
                </c:pt>
                <c:pt idx="91">
                  <c:v>1.6619999999999999</c:v>
                </c:pt>
                <c:pt idx="92">
                  <c:v>1.3280000000000001</c:v>
                </c:pt>
                <c:pt idx="93">
                  <c:v>1.0960000000000001</c:v>
                </c:pt>
                <c:pt idx="94">
                  <c:v>0.94299999999999995</c:v>
                </c:pt>
                <c:pt idx="95">
                  <c:v>1.2330000000000001</c:v>
                </c:pt>
                <c:pt idx="96">
                  <c:v>1.772</c:v>
                </c:pt>
                <c:pt idx="97">
                  <c:v>0.999</c:v>
                </c:pt>
                <c:pt idx="98">
                  <c:v>0.95899999999999996</c:v>
                </c:pt>
                <c:pt idx="99">
                  <c:v>1.3850000000000002</c:v>
                </c:pt>
                <c:pt idx="100">
                  <c:v>0.88500000000000001</c:v>
                </c:pt>
                <c:pt idx="101">
                  <c:v>1.1539999999999999</c:v>
                </c:pt>
                <c:pt idx="102">
                  <c:v>1.1200000000000001</c:v>
                </c:pt>
                <c:pt idx="103">
                  <c:v>1.1919999999999999</c:v>
                </c:pt>
                <c:pt idx="104">
                  <c:v>0.89300000000000002</c:v>
                </c:pt>
                <c:pt idx="105">
                  <c:v>1.3800000000000001</c:v>
                </c:pt>
                <c:pt idx="106">
                  <c:v>1.7010000000000001</c:v>
                </c:pt>
                <c:pt idx="107">
                  <c:v>1.04</c:v>
                </c:pt>
                <c:pt idx="108">
                  <c:v>0.88800000000000001</c:v>
                </c:pt>
                <c:pt idx="109">
                  <c:v>1.48</c:v>
                </c:pt>
                <c:pt idx="110">
                  <c:v>0.84699999999999998</c:v>
                </c:pt>
                <c:pt idx="111">
                  <c:v>0.96899999999999997</c:v>
                </c:pt>
                <c:pt idx="112">
                  <c:v>0.755</c:v>
                </c:pt>
                <c:pt idx="113">
                  <c:v>0.97899999999999998</c:v>
                </c:pt>
                <c:pt idx="114">
                  <c:v>1.119</c:v>
                </c:pt>
                <c:pt idx="115">
                  <c:v>0.88100000000000001</c:v>
                </c:pt>
                <c:pt idx="116">
                  <c:v>0.86799999999999999</c:v>
                </c:pt>
                <c:pt idx="117">
                  <c:v>1.016</c:v>
                </c:pt>
                <c:pt idx="118">
                  <c:v>1.544</c:v>
                </c:pt>
                <c:pt idx="119">
                  <c:v>0.876</c:v>
                </c:pt>
                <c:pt idx="120">
                  <c:v>1.1379999999999999</c:v>
                </c:pt>
                <c:pt idx="121">
                  <c:v>1.157</c:v>
                </c:pt>
                <c:pt idx="122">
                  <c:v>1.4339999999999999</c:v>
                </c:pt>
                <c:pt idx="123">
                  <c:v>1.177</c:v>
                </c:pt>
                <c:pt idx="124">
                  <c:v>1.2429999999999999</c:v>
                </c:pt>
                <c:pt idx="125">
                  <c:v>1.42</c:v>
                </c:pt>
                <c:pt idx="126">
                  <c:v>0.98399999999999999</c:v>
                </c:pt>
                <c:pt idx="127">
                  <c:v>1.0640000000000001</c:v>
                </c:pt>
                <c:pt idx="128">
                  <c:v>1.0109999999999999</c:v>
                </c:pt>
                <c:pt idx="129">
                  <c:v>1.0290000000000001</c:v>
                </c:pt>
                <c:pt idx="130">
                  <c:v>0.78400000000000003</c:v>
                </c:pt>
                <c:pt idx="131">
                  <c:v>0.85099999999999998</c:v>
                </c:pt>
                <c:pt idx="132">
                  <c:v>0.82100000000000006</c:v>
                </c:pt>
                <c:pt idx="133">
                  <c:v>0.99099999999999988</c:v>
                </c:pt>
                <c:pt idx="134">
                  <c:v>0.78</c:v>
                </c:pt>
                <c:pt idx="135">
                  <c:v>1.341</c:v>
                </c:pt>
                <c:pt idx="136">
                  <c:v>1.5609999999999999</c:v>
                </c:pt>
                <c:pt idx="137">
                  <c:v>1.3839999999999999</c:v>
                </c:pt>
                <c:pt idx="138">
                  <c:v>1.94</c:v>
                </c:pt>
                <c:pt idx="139">
                  <c:v>1.306</c:v>
                </c:pt>
                <c:pt idx="140">
                  <c:v>1.7599999999999998</c:v>
                </c:pt>
                <c:pt idx="141">
                  <c:v>1.843</c:v>
                </c:pt>
                <c:pt idx="142">
                  <c:v>0.93399999999999994</c:v>
                </c:pt>
                <c:pt idx="143">
                  <c:v>0.84799999999999998</c:v>
                </c:pt>
                <c:pt idx="144">
                  <c:v>0.61</c:v>
                </c:pt>
                <c:pt idx="145">
                  <c:v>0.498</c:v>
                </c:pt>
                <c:pt idx="146">
                  <c:v>0.56800000000000006</c:v>
                </c:pt>
                <c:pt idx="147">
                  <c:v>0.999</c:v>
                </c:pt>
                <c:pt idx="148">
                  <c:v>0.57299999999999995</c:v>
                </c:pt>
                <c:pt idx="149">
                  <c:v>0.76200000000000001</c:v>
                </c:pt>
                <c:pt idx="150">
                  <c:v>1.3339999999999999</c:v>
                </c:pt>
                <c:pt idx="151">
                  <c:v>1.2759999999999998</c:v>
                </c:pt>
                <c:pt idx="152">
                  <c:v>1.6359999999999999</c:v>
                </c:pt>
                <c:pt idx="153">
                  <c:v>2.4369999999999998</c:v>
                </c:pt>
                <c:pt idx="154">
                  <c:v>1.57</c:v>
                </c:pt>
                <c:pt idx="155">
                  <c:v>1.0489999999999999</c:v>
                </c:pt>
                <c:pt idx="156">
                  <c:v>0.872</c:v>
                </c:pt>
                <c:pt idx="157">
                  <c:v>0.91999999999999993</c:v>
                </c:pt>
                <c:pt idx="158">
                  <c:v>0.68599999999999994</c:v>
                </c:pt>
                <c:pt idx="159">
                  <c:v>0.755</c:v>
                </c:pt>
                <c:pt idx="160">
                  <c:v>0.97100000000000009</c:v>
                </c:pt>
                <c:pt idx="161">
                  <c:v>0.60799999999999998</c:v>
                </c:pt>
                <c:pt idx="162">
                  <c:v>0.70799999999999996</c:v>
                </c:pt>
                <c:pt idx="163">
                  <c:v>0.8</c:v>
                </c:pt>
                <c:pt idx="164">
                  <c:v>1.1139999999999999</c:v>
                </c:pt>
                <c:pt idx="165">
                  <c:v>1.286</c:v>
                </c:pt>
                <c:pt idx="166">
                  <c:v>1.242</c:v>
                </c:pt>
                <c:pt idx="167">
                  <c:v>1.4969999999999999</c:v>
                </c:pt>
                <c:pt idx="168">
                  <c:v>1.3850000000000002</c:v>
                </c:pt>
                <c:pt idx="169">
                  <c:v>1.319</c:v>
                </c:pt>
                <c:pt idx="170">
                  <c:v>1.0469999999999999</c:v>
                </c:pt>
                <c:pt idx="171">
                  <c:v>0.86999999999999988</c:v>
                </c:pt>
                <c:pt idx="172">
                  <c:v>0.64799999999999991</c:v>
                </c:pt>
                <c:pt idx="173">
                  <c:v>0.59499999999999997</c:v>
                </c:pt>
                <c:pt idx="174">
                  <c:v>0.60599999999999998</c:v>
                </c:pt>
                <c:pt idx="175">
                  <c:v>0.85000000000000009</c:v>
                </c:pt>
                <c:pt idx="176">
                  <c:v>0.752</c:v>
                </c:pt>
                <c:pt idx="177">
                  <c:v>1.5090000000000001</c:v>
                </c:pt>
                <c:pt idx="178">
                  <c:v>0.65</c:v>
                </c:pt>
                <c:pt idx="179">
                  <c:v>0.85699999999999998</c:v>
                </c:pt>
                <c:pt idx="180">
                  <c:v>0.85799999999999998</c:v>
                </c:pt>
                <c:pt idx="181">
                  <c:v>0.74199999999999999</c:v>
                </c:pt>
                <c:pt idx="182">
                  <c:v>0.875</c:v>
                </c:pt>
                <c:pt idx="183">
                  <c:v>1.032</c:v>
                </c:pt>
                <c:pt idx="184">
                  <c:v>0.94100000000000006</c:v>
                </c:pt>
                <c:pt idx="185">
                  <c:v>1.3420000000000001</c:v>
                </c:pt>
                <c:pt idx="186">
                  <c:v>1.242</c:v>
                </c:pt>
                <c:pt idx="187">
                  <c:v>2.2829999999999999</c:v>
                </c:pt>
                <c:pt idx="188">
                  <c:v>2.339</c:v>
                </c:pt>
                <c:pt idx="189">
                  <c:v>1.702</c:v>
                </c:pt>
                <c:pt idx="190">
                  <c:v>1.83</c:v>
                </c:pt>
                <c:pt idx="191">
                  <c:v>1.9009999999999998</c:v>
                </c:pt>
                <c:pt idx="192">
                  <c:v>1.5490000000000002</c:v>
                </c:pt>
                <c:pt idx="193">
                  <c:v>1.651</c:v>
                </c:pt>
                <c:pt idx="194">
                  <c:v>1.3250000000000002</c:v>
                </c:pt>
                <c:pt idx="195">
                  <c:v>1.5509999999999999</c:v>
                </c:pt>
                <c:pt idx="196">
                  <c:v>1.218</c:v>
                </c:pt>
                <c:pt idx="197">
                  <c:v>1.0649999999999999</c:v>
                </c:pt>
                <c:pt idx="198">
                  <c:v>0.85599999999999998</c:v>
                </c:pt>
                <c:pt idx="199">
                  <c:v>0.82199999999999995</c:v>
                </c:pt>
                <c:pt idx="200">
                  <c:v>0.65199999999999991</c:v>
                </c:pt>
                <c:pt idx="201">
                  <c:v>0.77299999999999991</c:v>
                </c:pt>
                <c:pt idx="202">
                  <c:v>0.69500000000000006</c:v>
                </c:pt>
                <c:pt idx="203">
                  <c:v>0.65600000000000003</c:v>
                </c:pt>
                <c:pt idx="204">
                  <c:v>0.56000000000000005</c:v>
                </c:pt>
                <c:pt idx="205">
                  <c:v>0.73099999999999998</c:v>
                </c:pt>
                <c:pt idx="206">
                  <c:v>1.27</c:v>
                </c:pt>
                <c:pt idx="207">
                  <c:v>0.80699999999999994</c:v>
                </c:pt>
                <c:pt idx="208">
                  <c:v>0.77100000000000002</c:v>
                </c:pt>
                <c:pt idx="209">
                  <c:v>0.96100000000000008</c:v>
                </c:pt>
                <c:pt idx="210">
                  <c:v>0.97600000000000009</c:v>
                </c:pt>
                <c:pt idx="211">
                  <c:v>1.05</c:v>
                </c:pt>
                <c:pt idx="212">
                  <c:v>1.26</c:v>
                </c:pt>
                <c:pt idx="213">
                  <c:v>1.796</c:v>
                </c:pt>
                <c:pt idx="214">
                  <c:v>1.35</c:v>
                </c:pt>
                <c:pt idx="215">
                  <c:v>1.391</c:v>
                </c:pt>
                <c:pt idx="216">
                  <c:v>2.0830000000000002</c:v>
                </c:pt>
                <c:pt idx="217">
                  <c:v>1.2110000000000001</c:v>
                </c:pt>
                <c:pt idx="218">
                  <c:v>0.91399999999999992</c:v>
                </c:pt>
                <c:pt idx="219">
                  <c:v>1.0569999999999999</c:v>
                </c:pt>
                <c:pt idx="220">
                  <c:v>1.3170000000000002</c:v>
                </c:pt>
                <c:pt idx="221">
                  <c:v>3.6620000000000004</c:v>
                </c:pt>
                <c:pt idx="222">
                  <c:v>2.222</c:v>
                </c:pt>
                <c:pt idx="223">
                  <c:v>2.0430000000000001</c:v>
                </c:pt>
                <c:pt idx="224">
                  <c:v>1.361</c:v>
                </c:pt>
                <c:pt idx="225">
                  <c:v>1.4829999999999999</c:v>
                </c:pt>
                <c:pt idx="226">
                  <c:v>1.5559999999999998</c:v>
                </c:pt>
                <c:pt idx="227">
                  <c:v>2.032</c:v>
                </c:pt>
                <c:pt idx="228">
                  <c:v>1.7150000000000001</c:v>
                </c:pt>
                <c:pt idx="229">
                  <c:v>1.0669999999999999</c:v>
                </c:pt>
                <c:pt idx="230">
                  <c:v>1.248</c:v>
                </c:pt>
                <c:pt idx="231">
                  <c:v>1.7949999999999999</c:v>
                </c:pt>
                <c:pt idx="232">
                  <c:v>1.268</c:v>
                </c:pt>
                <c:pt idx="233">
                  <c:v>1.1240000000000001</c:v>
                </c:pt>
                <c:pt idx="234">
                  <c:v>2.137</c:v>
                </c:pt>
                <c:pt idx="235">
                  <c:v>2.1079999999999997</c:v>
                </c:pt>
                <c:pt idx="236">
                  <c:v>1.444</c:v>
                </c:pt>
                <c:pt idx="237">
                  <c:v>1.8740000000000001</c:v>
                </c:pt>
                <c:pt idx="238">
                  <c:v>1.002</c:v>
                </c:pt>
                <c:pt idx="239">
                  <c:v>1.2959999999999998</c:v>
                </c:pt>
                <c:pt idx="240">
                  <c:v>1.167</c:v>
                </c:pt>
                <c:pt idx="241">
                  <c:v>1.3650000000000002</c:v>
                </c:pt>
                <c:pt idx="242">
                  <c:v>1.4039999999999999</c:v>
                </c:pt>
                <c:pt idx="243">
                  <c:v>2.1149999999999998</c:v>
                </c:pt>
                <c:pt idx="244">
                  <c:v>1.681</c:v>
                </c:pt>
                <c:pt idx="245">
                  <c:v>1.1910000000000001</c:v>
                </c:pt>
                <c:pt idx="246">
                  <c:v>1.2170000000000001</c:v>
                </c:pt>
                <c:pt idx="247">
                  <c:v>1.6539999999999999</c:v>
                </c:pt>
                <c:pt idx="248">
                  <c:v>1.1479999999999999</c:v>
                </c:pt>
                <c:pt idx="249">
                  <c:v>0.90399999999999991</c:v>
                </c:pt>
                <c:pt idx="250">
                  <c:v>1.1779999999999999</c:v>
                </c:pt>
                <c:pt idx="251">
                  <c:v>1.2709999999999999</c:v>
                </c:pt>
                <c:pt idx="252">
                  <c:v>1.113</c:v>
                </c:pt>
                <c:pt idx="253">
                  <c:v>1.1739999999999999</c:v>
                </c:pt>
                <c:pt idx="254">
                  <c:v>1.4549999999999998</c:v>
                </c:pt>
                <c:pt idx="255">
                  <c:v>1.704</c:v>
                </c:pt>
                <c:pt idx="256">
                  <c:v>1.2210000000000001</c:v>
                </c:pt>
                <c:pt idx="257">
                  <c:v>1.361</c:v>
                </c:pt>
                <c:pt idx="258">
                  <c:v>1.1279999999999999</c:v>
                </c:pt>
                <c:pt idx="259">
                  <c:v>1.1079999999999999</c:v>
                </c:pt>
                <c:pt idx="260">
                  <c:v>0.99</c:v>
                </c:pt>
                <c:pt idx="261">
                  <c:v>1.234</c:v>
                </c:pt>
                <c:pt idx="262">
                  <c:v>1.1679999999999999</c:v>
                </c:pt>
                <c:pt idx="263">
                  <c:v>0.69900000000000007</c:v>
                </c:pt>
                <c:pt idx="264">
                  <c:v>0.754</c:v>
                </c:pt>
                <c:pt idx="265">
                  <c:v>0.86799999999999999</c:v>
                </c:pt>
                <c:pt idx="266">
                  <c:v>0.72499999999999998</c:v>
                </c:pt>
                <c:pt idx="267">
                  <c:v>0.69099999999999995</c:v>
                </c:pt>
                <c:pt idx="268">
                  <c:v>1.22</c:v>
                </c:pt>
                <c:pt idx="269">
                  <c:v>1.44</c:v>
                </c:pt>
                <c:pt idx="270">
                  <c:v>1.252</c:v>
                </c:pt>
                <c:pt idx="271">
                  <c:v>1.2330000000000001</c:v>
                </c:pt>
                <c:pt idx="272">
                  <c:v>1.8479999999999999</c:v>
                </c:pt>
                <c:pt idx="273">
                  <c:v>1.94</c:v>
                </c:pt>
                <c:pt idx="274">
                  <c:v>1.472</c:v>
                </c:pt>
                <c:pt idx="275">
                  <c:v>1.6759999999999999</c:v>
                </c:pt>
                <c:pt idx="276">
                  <c:v>2.4979999999999998</c:v>
                </c:pt>
                <c:pt idx="277">
                  <c:v>2.1930000000000001</c:v>
                </c:pt>
                <c:pt idx="278">
                  <c:v>2.2850000000000001</c:v>
                </c:pt>
                <c:pt idx="279">
                  <c:v>1.623</c:v>
                </c:pt>
                <c:pt idx="280">
                  <c:v>1.1870000000000001</c:v>
                </c:pt>
                <c:pt idx="281">
                  <c:v>1.52</c:v>
                </c:pt>
                <c:pt idx="282">
                  <c:v>1.7979999999999998</c:v>
                </c:pt>
                <c:pt idx="283">
                  <c:v>1.6139999999999999</c:v>
                </c:pt>
                <c:pt idx="284">
                  <c:v>1.637</c:v>
                </c:pt>
                <c:pt idx="285">
                  <c:v>1.8310000000000002</c:v>
                </c:pt>
                <c:pt idx="286">
                  <c:v>1.464</c:v>
                </c:pt>
                <c:pt idx="287">
                  <c:v>1.7280000000000002</c:v>
                </c:pt>
                <c:pt idx="288">
                  <c:v>0.86499999999999999</c:v>
                </c:pt>
                <c:pt idx="289">
                  <c:v>1.6520000000000001</c:v>
                </c:pt>
                <c:pt idx="290">
                  <c:v>1.4319999999999999</c:v>
                </c:pt>
                <c:pt idx="291">
                  <c:v>0.85299999999999998</c:v>
                </c:pt>
                <c:pt idx="292">
                  <c:v>0.86999999999999988</c:v>
                </c:pt>
                <c:pt idx="293">
                  <c:v>1.3769999999999998</c:v>
                </c:pt>
                <c:pt idx="294">
                  <c:v>1.077</c:v>
                </c:pt>
                <c:pt idx="295">
                  <c:v>0.93299999999999994</c:v>
                </c:pt>
                <c:pt idx="296">
                  <c:v>1.2050000000000001</c:v>
                </c:pt>
                <c:pt idx="297">
                  <c:v>1.857</c:v>
                </c:pt>
                <c:pt idx="298">
                  <c:v>1.718</c:v>
                </c:pt>
                <c:pt idx="299">
                  <c:v>1.5429999999999999</c:v>
                </c:pt>
                <c:pt idx="300">
                  <c:v>2.468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CA4-4CB4-A4EB-4E6E0F85092E}"/>
            </c:ext>
          </c:extLst>
        </c:ser>
        <c:ser>
          <c:idx val="7"/>
          <c:order val="1"/>
          <c:tx>
            <c:v>APO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Sheet1!$C$2:$C$302</c:f>
              <c:numCache>
                <c:formatCode>General</c:formatCode>
                <c:ptCount val="301"/>
                <c:pt idx="0">
                  <c:v>4.9349999999999996</c:v>
                </c:pt>
                <c:pt idx="1">
                  <c:v>2.6379999999999999</c:v>
                </c:pt>
                <c:pt idx="2">
                  <c:v>1.6179999999999999</c:v>
                </c:pt>
                <c:pt idx="3">
                  <c:v>2.7410000000000001</c:v>
                </c:pt>
                <c:pt idx="4">
                  <c:v>1.6270000000000002</c:v>
                </c:pt>
                <c:pt idx="5">
                  <c:v>1.617</c:v>
                </c:pt>
                <c:pt idx="6">
                  <c:v>0.86299999999999999</c:v>
                </c:pt>
                <c:pt idx="7">
                  <c:v>1.095</c:v>
                </c:pt>
                <c:pt idx="8">
                  <c:v>1.016</c:v>
                </c:pt>
                <c:pt idx="9">
                  <c:v>0.88600000000000001</c:v>
                </c:pt>
                <c:pt idx="10">
                  <c:v>0.876</c:v>
                </c:pt>
                <c:pt idx="11">
                  <c:v>1.696</c:v>
                </c:pt>
                <c:pt idx="12">
                  <c:v>0.81</c:v>
                </c:pt>
                <c:pt idx="13">
                  <c:v>1.1360000000000001</c:v>
                </c:pt>
                <c:pt idx="14">
                  <c:v>0.72900000000000009</c:v>
                </c:pt>
                <c:pt idx="15">
                  <c:v>0.624</c:v>
                </c:pt>
                <c:pt idx="16">
                  <c:v>0.61499999999999999</c:v>
                </c:pt>
                <c:pt idx="17">
                  <c:v>0.56899999999999995</c:v>
                </c:pt>
                <c:pt idx="18">
                  <c:v>0.94700000000000006</c:v>
                </c:pt>
                <c:pt idx="19">
                  <c:v>0.59899999999999998</c:v>
                </c:pt>
                <c:pt idx="20">
                  <c:v>0.72</c:v>
                </c:pt>
                <c:pt idx="21">
                  <c:v>0.78500000000000003</c:v>
                </c:pt>
                <c:pt idx="22">
                  <c:v>1.0820000000000001</c:v>
                </c:pt>
                <c:pt idx="23">
                  <c:v>1.4590000000000001</c:v>
                </c:pt>
                <c:pt idx="24">
                  <c:v>0.81199999999999994</c:v>
                </c:pt>
                <c:pt idx="25">
                  <c:v>0.92600000000000005</c:v>
                </c:pt>
                <c:pt idx="26">
                  <c:v>0.85299999999999998</c:v>
                </c:pt>
                <c:pt idx="27">
                  <c:v>0.52900000000000003</c:v>
                </c:pt>
                <c:pt idx="28">
                  <c:v>0.45400000000000001</c:v>
                </c:pt>
                <c:pt idx="29">
                  <c:v>0.55500000000000005</c:v>
                </c:pt>
                <c:pt idx="30">
                  <c:v>0.61599999999999999</c:v>
                </c:pt>
                <c:pt idx="31">
                  <c:v>0.67199999999999993</c:v>
                </c:pt>
                <c:pt idx="32">
                  <c:v>1.163</c:v>
                </c:pt>
                <c:pt idx="33">
                  <c:v>0.97500000000000009</c:v>
                </c:pt>
                <c:pt idx="34">
                  <c:v>0.8</c:v>
                </c:pt>
                <c:pt idx="35">
                  <c:v>0.57299999999999995</c:v>
                </c:pt>
                <c:pt idx="36">
                  <c:v>0.63200000000000012</c:v>
                </c:pt>
                <c:pt idx="37">
                  <c:v>0.86099999999999999</c:v>
                </c:pt>
                <c:pt idx="38">
                  <c:v>0.50900000000000001</c:v>
                </c:pt>
                <c:pt idx="39">
                  <c:v>0.76500000000000001</c:v>
                </c:pt>
                <c:pt idx="40">
                  <c:v>0.63100000000000001</c:v>
                </c:pt>
                <c:pt idx="41">
                  <c:v>0.70499999999999996</c:v>
                </c:pt>
                <c:pt idx="42">
                  <c:v>1.29</c:v>
                </c:pt>
                <c:pt idx="43">
                  <c:v>0.95200000000000007</c:v>
                </c:pt>
                <c:pt idx="44">
                  <c:v>1.254</c:v>
                </c:pt>
                <c:pt idx="45">
                  <c:v>1.633</c:v>
                </c:pt>
                <c:pt idx="46">
                  <c:v>2.1280000000000001</c:v>
                </c:pt>
                <c:pt idx="47">
                  <c:v>1.4749999999999999</c:v>
                </c:pt>
                <c:pt idx="48">
                  <c:v>1.474</c:v>
                </c:pt>
                <c:pt idx="49">
                  <c:v>1.6779999999999999</c:v>
                </c:pt>
                <c:pt idx="50">
                  <c:v>2.1139999999999999</c:v>
                </c:pt>
                <c:pt idx="51">
                  <c:v>1.9189999999999998</c:v>
                </c:pt>
                <c:pt idx="52">
                  <c:v>1.883</c:v>
                </c:pt>
                <c:pt idx="53">
                  <c:v>1.413</c:v>
                </c:pt>
                <c:pt idx="54">
                  <c:v>2.3530000000000002</c:v>
                </c:pt>
                <c:pt idx="55">
                  <c:v>2.0180000000000002</c:v>
                </c:pt>
                <c:pt idx="56">
                  <c:v>1.7749999999999999</c:v>
                </c:pt>
                <c:pt idx="57">
                  <c:v>1.6189999999999998</c:v>
                </c:pt>
                <c:pt idx="58">
                  <c:v>1.675</c:v>
                </c:pt>
                <c:pt idx="59">
                  <c:v>2.1520000000000001</c:v>
                </c:pt>
                <c:pt idx="60">
                  <c:v>1.2389999999999999</c:v>
                </c:pt>
                <c:pt idx="61">
                  <c:v>1.2010000000000001</c:v>
                </c:pt>
                <c:pt idx="62">
                  <c:v>1.135</c:v>
                </c:pt>
                <c:pt idx="63">
                  <c:v>2.1110000000000002</c:v>
                </c:pt>
                <c:pt idx="64">
                  <c:v>1.0209999999999999</c:v>
                </c:pt>
                <c:pt idx="65">
                  <c:v>0.85500000000000009</c:v>
                </c:pt>
                <c:pt idx="66">
                  <c:v>1.403</c:v>
                </c:pt>
                <c:pt idx="67">
                  <c:v>0.748</c:v>
                </c:pt>
                <c:pt idx="68">
                  <c:v>1.224</c:v>
                </c:pt>
                <c:pt idx="69">
                  <c:v>0.91300000000000003</c:v>
                </c:pt>
                <c:pt idx="70">
                  <c:v>1.163</c:v>
                </c:pt>
                <c:pt idx="71">
                  <c:v>2.0259999999999998</c:v>
                </c:pt>
                <c:pt idx="72">
                  <c:v>1.2829999999999999</c:v>
                </c:pt>
                <c:pt idx="73">
                  <c:v>1.6930000000000001</c:v>
                </c:pt>
                <c:pt idx="74">
                  <c:v>1.044</c:v>
                </c:pt>
                <c:pt idx="75">
                  <c:v>2.1840000000000002</c:v>
                </c:pt>
                <c:pt idx="76">
                  <c:v>0.871</c:v>
                </c:pt>
                <c:pt idx="77">
                  <c:v>0.93299999999999994</c:v>
                </c:pt>
                <c:pt idx="78">
                  <c:v>0.76300000000000012</c:v>
                </c:pt>
                <c:pt idx="79">
                  <c:v>1.1379999999999999</c:v>
                </c:pt>
                <c:pt idx="80">
                  <c:v>0.92399999999999993</c:v>
                </c:pt>
                <c:pt idx="81">
                  <c:v>1.1459999999999999</c:v>
                </c:pt>
                <c:pt idx="82">
                  <c:v>1.4969999999999999</c:v>
                </c:pt>
                <c:pt idx="83">
                  <c:v>1.355</c:v>
                </c:pt>
                <c:pt idx="84">
                  <c:v>0.78500000000000003</c:v>
                </c:pt>
                <c:pt idx="85">
                  <c:v>0.92500000000000004</c:v>
                </c:pt>
                <c:pt idx="86">
                  <c:v>0.96799999999999997</c:v>
                </c:pt>
                <c:pt idx="87">
                  <c:v>1.0820000000000001</c:v>
                </c:pt>
                <c:pt idx="88">
                  <c:v>0.80699999999999994</c:v>
                </c:pt>
                <c:pt idx="89">
                  <c:v>1.1579999999999999</c:v>
                </c:pt>
                <c:pt idx="90">
                  <c:v>0.83400000000000007</c:v>
                </c:pt>
                <c:pt idx="91">
                  <c:v>1.298</c:v>
                </c:pt>
                <c:pt idx="92">
                  <c:v>1.1739999999999999</c:v>
                </c:pt>
                <c:pt idx="93">
                  <c:v>0.98699999999999999</c:v>
                </c:pt>
                <c:pt idx="94">
                  <c:v>0.76500000000000001</c:v>
                </c:pt>
                <c:pt idx="95">
                  <c:v>1.034</c:v>
                </c:pt>
                <c:pt idx="96">
                  <c:v>1.8900000000000001</c:v>
                </c:pt>
                <c:pt idx="97">
                  <c:v>0.80799999999999994</c:v>
                </c:pt>
                <c:pt idx="98">
                  <c:v>0.76</c:v>
                </c:pt>
                <c:pt idx="99">
                  <c:v>1.5640000000000001</c:v>
                </c:pt>
                <c:pt idx="100">
                  <c:v>0.7589999999999999</c:v>
                </c:pt>
                <c:pt idx="101">
                  <c:v>1.0529999999999999</c:v>
                </c:pt>
                <c:pt idx="102">
                  <c:v>1.07</c:v>
                </c:pt>
                <c:pt idx="103">
                  <c:v>1.1240000000000001</c:v>
                </c:pt>
                <c:pt idx="104">
                  <c:v>0.71799999999999997</c:v>
                </c:pt>
                <c:pt idx="105">
                  <c:v>1.22</c:v>
                </c:pt>
                <c:pt idx="106">
                  <c:v>1.48</c:v>
                </c:pt>
                <c:pt idx="107">
                  <c:v>0.77600000000000002</c:v>
                </c:pt>
                <c:pt idx="108">
                  <c:v>0.72499999999999998</c:v>
                </c:pt>
                <c:pt idx="109">
                  <c:v>1.321</c:v>
                </c:pt>
                <c:pt idx="110">
                  <c:v>0.745</c:v>
                </c:pt>
                <c:pt idx="111">
                  <c:v>0.67900000000000005</c:v>
                </c:pt>
                <c:pt idx="112">
                  <c:v>0.63500000000000001</c:v>
                </c:pt>
                <c:pt idx="113">
                  <c:v>0.70400000000000007</c:v>
                </c:pt>
                <c:pt idx="114">
                  <c:v>0.78299999999999992</c:v>
                </c:pt>
                <c:pt idx="115">
                  <c:v>0.68400000000000005</c:v>
                </c:pt>
                <c:pt idx="116">
                  <c:v>0.8899999999999999</c:v>
                </c:pt>
                <c:pt idx="117">
                  <c:v>1.2210000000000001</c:v>
                </c:pt>
                <c:pt idx="118">
                  <c:v>1.2989999999999999</c:v>
                </c:pt>
                <c:pt idx="119">
                  <c:v>0.85000000000000009</c:v>
                </c:pt>
                <c:pt idx="120">
                  <c:v>0.99099999999999988</c:v>
                </c:pt>
                <c:pt idx="121">
                  <c:v>0.98100000000000009</c:v>
                </c:pt>
                <c:pt idx="122">
                  <c:v>1.091</c:v>
                </c:pt>
                <c:pt idx="123">
                  <c:v>0.88300000000000001</c:v>
                </c:pt>
                <c:pt idx="124">
                  <c:v>0.96500000000000008</c:v>
                </c:pt>
                <c:pt idx="125">
                  <c:v>0.76600000000000001</c:v>
                </c:pt>
                <c:pt idx="126">
                  <c:v>1.49</c:v>
                </c:pt>
                <c:pt idx="127">
                  <c:v>0.99199999999999999</c:v>
                </c:pt>
                <c:pt idx="128">
                  <c:v>0.73</c:v>
                </c:pt>
                <c:pt idx="129">
                  <c:v>0.84599999999999997</c:v>
                </c:pt>
                <c:pt idx="130">
                  <c:v>0.70099999999999996</c:v>
                </c:pt>
                <c:pt idx="131">
                  <c:v>0.78700000000000003</c:v>
                </c:pt>
                <c:pt idx="132">
                  <c:v>0.71300000000000008</c:v>
                </c:pt>
                <c:pt idx="133">
                  <c:v>0.88300000000000001</c:v>
                </c:pt>
                <c:pt idx="134">
                  <c:v>0.68300000000000005</c:v>
                </c:pt>
                <c:pt idx="135">
                  <c:v>0.70099999999999996</c:v>
                </c:pt>
                <c:pt idx="136">
                  <c:v>1.2470000000000001</c:v>
                </c:pt>
                <c:pt idx="137">
                  <c:v>0.78799999999999992</c:v>
                </c:pt>
                <c:pt idx="138">
                  <c:v>1.1379999999999999</c:v>
                </c:pt>
                <c:pt idx="139">
                  <c:v>0.89200000000000002</c:v>
                </c:pt>
                <c:pt idx="140">
                  <c:v>1.5010000000000001</c:v>
                </c:pt>
                <c:pt idx="141">
                  <c:v>2.06</c:v>
                </c:pt>
                <c:pt idx="142">
                  <c:v>1.1759999999999999</c:v>
                </c:pt>
                <c:pt idx="143">
                  <c:v>0.72</c:v>
                </c:pt>
                <c:pt idx="144">
                  <c:v>0.89500000000000002</c:v>
                </c:pt>
                <c:pt idx="145">
                  <c:v>0.45699999999999996</c:v>
                </c:pt>
                <c:pt idx="146">
                  <c:v>0.495</c:v>
                </c:pt>
                <c:pt idx="147">
                  <c:v>0.77100000000000002</c:v>
                </c:pt>
                <c:pt idx="148">
                  <c:v>0.47600000000000003</c:v>
                </c:pt>
                <c:pt idx="149">
                  <c:v>0.67699999999999994</c:v>
                </c:pt>
                <c:pt idx="150">
                  <c:v>1.141</c:v>
                </c:pt>
                <c:pt idx="151">
                  <c:v>1.0549999999999999</c:v>
                </c:pt>
                <c:pt idx="152">
                  <c:v>1.573</c:v>
                </c:pt>
                <c:pt idx="153">
                  <c:v>2.867</c:v>
                </c:pt>
                <c:pt idx="154">
                  <c:v>2.0139999999999998</c:v>
                </c:pt>
                <c:pt idx="155">
                  <c:v>0.92600000000000005</c:v>
                </c:pt>
                <c:pt idx="156">
                  <c:v>0.72699999999999998</c:v>
                </c:pt>
                <c:pt idx="157">
                  <c:v>0.80400000000000005</c:v>
                </c:pt>
                <c:pt idx="158">
                  <c:v>0.56599999999999995</c:v>
                </c:pt>
                <c:pt idx="159">
                  <c:v>0.67100000000000004</c:v>
                </c:pt>
                <c:pt idx="160">
                  <c:v>0.61399999999999999</c:v>
                </c:pt>
                <c:pt idx="161">
                  <c:v>0.53900000000000003</c:v>
                </c:pt>
                <c:pt idx="162">
                  <c:v>0.70699999999999996</c:v>
                </c:pt>
                <c:pt idx="163">
                  <c:v>0.7330000000000001</c:v>
                </c:pt>
                <c:pt idx="164">
                  <c:v>1.373</c:v>
                </c:pt>
                <c:pt idx="165">
                  <c:v>1.204</c:v>
                </c:pt>
                <c:pt idx="166">
                  <c:v>1.0489999999999999</c:v>
                </c:pt>
                <c:pt idx="167">
                  <c:v>1.165</c:v>
                </c:pt>
                <c:pt idx="168">
                  <c:v>1.2030000000000001</c:v>
                </c:pt>
                <c:pt idx="169">
                  <c:v>0.98899999999999999</c:v>
                </c:pt>
                <c:pt idx="170">
                  <c:v>0.79</c:v>
                </c:pt>
                <c:pt idx="171">
                  <c:v>0.65300000000000002</c:v>
                </c:pt>
                <c:pt idx="172">
                  <c:v>0.59899999999999998</c:v>
                </c:pt>
                <c:pt idx="173">
                  <c:v>0.52300000000000002</c:v>
                </c:pt>
                <c:pt idx="174">
                  <c:v>0.51800000000000002</c:v>
                </c:pt>
                <c:pt idx="175">
                  <c:v>0.78600000000000003</c:v>
                </c:pt>
                <c:pt idx="176">
                  <c:v>0.74099999999999999</c:v>
                </c:pt>
                <c:pt idx="177">
                  <c:v>1.4590000000000001</c:v>
                </c:pt>
                <c:pt idx="178">
                  <c:v>0.60599999999999998</c:v>
                </c:pt>
                <c:pt idx="179">
                  <c:v>0.77600000000000002</c:v>
                </c:pt>
                <c:pt idx="180">
                  <c:v>0.92799999999999994</c:v>
                </c:pt>
                <c:pt idx="181">
                  <c:v>0.57299999999999995</c:v>
                </c:pt>
                <c:pt idx="182">
                  <c:v>0.67500000000000004</c:v>
                </c:pt>
                <c:pt idx="183">
                  <c:v>0.80299999999999994</c:v>
                </c:pt>
                <c:pt idx="184">
                  <c:v>0.71300000000000008</c:v>
                </c:pt>
                <c:pt idx="185">
                  <c:v>1.07</c:v>
                </c:pt>
                <c:pt idx="186">
                  <c:v>0.91800000000000004</c:v>
                </c:pt>
                <c:pt idx="187">
                  <c:v>1.9389999999999998</c:v>
                </c:pt>
                <c:pt idx="188">
                  <c:v>1.8599999999999999</c:v>
                </c:pt>
                <c:pt idx="189">
                  <c:v>1.23</c:v>
                </c:pt>
                <c:pt idx="190">
                  <c:v>1.4159999999999999</c:v>
                </c:pt>
                <c:pt idx="191">
                  <c:v>1.105</c:v>
                </c:pt>
                <c:pt idx="192">
                  <c:v>1.0269999999999999</c:v>
                </c:pt>
                <c:pt idx="193">
                  <c:v>0.996</c:v>
                </c:pt>
                <c:pt idx="194">
                  <c:v>0.90300000000000002</c:v>
                </c:pt>
                <c:pt idx="195">
                  <c:v>1.3089999999999999</c:v>
                </c:pt>
                <c:pt idx="196">
                  <c:v>1.0640000000000001</c:v>
                </c:pt>
                <c:pt idx="197">
                  <c:v>0.94600000000000006</c:v>
                </c:pt>
                <c:pt idx="198">
                  <c:v>0.7430000000000001</c:v>
                </c:pt>
                <c:pt idx="199">
                  <c:v>0.95600000000000007</c:v>
                </c:pt>
                <c:pt idx="200">
                  <c:v>0.58099999999999996</c:v>
                </c:pt>
                <c:pt idx="201">
                  <c:v>0.79500000000000004</c:v>
                </c:pt>
                <c:pt idx="202">
                  <c:v>0.59799999999999998</c:v>
                </c:pt>
                <c:pt idx="203">
                  <c:v>0.59499999999999997</c:v>
                </c:pt>
                <c:pt idx="204">
                  <c:v>0.52699999999999991</c:v>
                </c:pt>
                <c:pt idx="205">
                  <c:v>0.64699999999999991</c:v>
                </c:pt>
                <c:pt idx="206">
                  <c:v>0.97299999999999998</c:v>
                </c:pt>
                <c:pt idx="207">
                  <c:v>0.67100000000000004</c:v>
                </c:pt>
                <c:pt idx="208">
                  <c:v>0.66799999999999993</c:v>
                </c:pt>
                <c:pt idx="209">
                  <c:v>0.79</c:v>
                </c:pt>
                <c:pt idx="210">
                  <c:v>0.82699999999999996</c:v>
                </c:pt>
                <c:pt idx="211">
                  <c:v>0.94</c:v>
                </c:pt>
                <c:pt idx="212">
                  <c:v>1.071</c:v>
                </c:pt>
                <c:pt idx="213">
                  <c:v>1.5049999999999999</c:v>
                </c:pt>
                <c:pt idx="214">
                  <c:v>1.1930000000000001</c:v>
                </c:pt>
                <c:pt idx="215">
                  <c:v>1.2110000000000001</c:v>
                </c:pt>
                <c:pt idx="216">
                  <c:v>1.835</c:v>
                </c:pt>
                <c:pt idx="217">
                  <c:v>1.036</c:v>
                </c:pt>
                <c:pt idx="218">
                  <c:v>0.83899999999999997</c:v>
                </c:pt>
                <c:pt idx="219">
                  <c:v>0.91899999999999993</c:v>
                </c:pt>
                <c:pt idx="220">
                  <c:v>0.95100000000000007</c:v>
                </c:pt>
                <c:pt idx="221">
                  <c:v>1.7979999999999998</c:v>
                </c:pt>
                <c:pt idx="222">
                  <c:v>1.5270000000000001</c:v>
                </c:pt>
                <c:pt idx="223">
                  <c:v>1.2330000000000001</c:v>
                </c:pt>
                <c:pt idx="224">
                  <c:v>1.085</c:v>
                </c:pt>
                <c:pt idx="225">
                  <c:v>1.3680000000000001</c:v>
                </c:pt>
                <c:pt idx="226">
                  <c:v>1.494</c:v>
                </c:pt>
                <c:pt idx="227">
                  <c:v>1.9100000000000001</c:v>
                </c:pt>
                <c:pt idx="228">
                  <c:v>1.726</c:v>
                </c:pt>
                <c:pt idx="229">
                  <c:v>0.90399999999999991</c:v>
                </c:pt>
                <c:pt idx="230">
                  <c:v>1.095</c:v>
                </c:pt>
                <c:pt idx="231">
                  <c:v>1.7310000000000001</c:v>
                </c:pt>
                <c:pt idx="232">
                  <c:v>1.222</c:v>
                </c:pt>
                <c:pt idx="233">
                  <c:v>0.96699999999999997</c:v>
                </c:pt>
                <c:pt idx="234">
                  <c:v>1.9470000000000001</c:v>
                </c:pt>
                <c:pt idx="235">
                  <c:v>1.964</c:v>
                </c:pt>
                <c:pt idx="236">
                  <c:v>1.4849999999999999</c:v>
                </c:pt>
                <c:pt idx="237">
                  <c:v>1.7530000000000001</c:v>
                </c:pt>
                <c:pt idx="238">
                  <c:v>0.96699999999999997</c:v>
                </c:pt>
                <c:pt idx="239">
                  <c:v>1.31</c:v>
                </c:pt>
                <c:pt idx="240">
                  <c:v>0.998</c:v>
                </c:pt>
                <c:pt idx="241">
                  <c:v>1.286</c:v>
                </c:pt>
                <c:pt idx="242">
                  <c:v>1.282</c:v>
                </c:pt>
                <c:pt idx="243">
                  <c:v>2.0060000000000002</c:v>
                </c:pt>
                <c:pt idx="244">
                  <c:v>1.6120000000000001</c:v>
                </c:pt>
                <c:pt idx="245">
                  <c:v>1.19</c:v>
                </c:pt>
                <c:pt idx="246">
                  <c:v>1.19</c:v>
                </c:pt>
                <c:pt idx="247">
                  <c:v>1.6969999999999998</c:v>
                </c:pt>
                <c:pt idx="248">
                  <c:v>1.49</c:v>
                </c:pt>
                <c:pt idx="249">
                  <c:v>0.876</c:v>
                </c:pt>
                <c:pt idx="250">
                  <c:v>1.085</c:v>
                </c:pt>
                <c:pt idx="251">
                  <c:v>1.1759999999999999</c:v>
                </c:pt>
                <c:pt idx="252">
                  <c:v>0.96399999999999997</c:v>
                </c:pt>
                <c:pt idx="253">
                  <c:v>1.0269999999999999</c:v>
                </c:pt>
                <c:pt idx="254">
                  <c:v>1.266</c:v>
                </c:pt>
                <c:pt idx="255">
                  <c:v>1.5620000000000001</c:v>
                </c:pt>
                <c:pt idx="256">
                  <c:v>1.04</c:v>
                </c:pt>
                <c:pt idx="257">
                  <c:v>1.169</c:v>
                </c:pt>
                <c:pt idx="258">
                  <c:v>0.97</c:v>
                </c:pt>
                <c:pt idx="259">
                  <c:v>0.94799999999999995</c:v>
                </c:pt>
                <c:pt idx="260">
                  <c:v>0.86899999999999999</c:v>
                </c:pt>
                <c:pt idx="261">
                  <c:v>1.109</c:v>
                </c:pt>
                <c:pt idx="262">
                  <c:v>1.008</c:v>
                </c:pt>
                <c:pt idx="263">
                  <c:v>0.67699999999999994</c:v>
                </c:pt>
                <c:pt idx="264">
                  <c:v>0.65199999999999991</c:v>
                </c:pt>
                <c:pt idx="265">
                  <c:v>0.76600000000000001</c:v>
                </c:pt>
                <c:pt idx="266">
                  <c:v>0.78200000000000003</c:v>
                </c:pt>
                <c:pt idx="267">
                  <c:v>0.62</c:v>
                </c:pt>
                <c:pt idx="268">
                  <c:v>1.0739999999999998</c:v>
                </c:pt>
                <c:pt idx="269">
                  <c:v>1.6320000000000001</c:v>
                </c:pt>
                <c:pt idx="270">
                  <c:v>1.1910000000000001</c:v>
                </c:pt>
                <c:pt idx="271">
                  <c:v>1.111</c:v>
                </c:pt>
                <c:pt idx="272">
                  <c:v>1.7269999999999999</c:v>
                </c:pt>
                <c:pt idx="273">
                  <c:v>1.6779999999999999</c:v>
                </c:pt>
                <c:pt idx="274">
                  <c:v>1.208</c:v>
                </c:pt>
                <c:pt idx="275">
                  <c:v>1.3450000000000002</c:v>
                </c:pt>
                <c:pt idx="276">
                  <c:v>1.94</c:v>
                </c:pt>
                <c:pt idx="277">
                  <c:v>1.6900000000000002</c:v>
                </c:pt>
                <c:pt idx="278">
                  <c:v>2.0209999999999999</c:v>
                </c:pt>
                <c:pt idx="279">
                  <c:v>1.22</c:v>
                </c:pt>
                <c:pt idx="280">
                  <c:v>0.96199999999999997</c:v>
                </c:pt>
                <c:pt idx="281">
                  <c:v>1.1779999999999999</c:v>
                </c:pt>
                <c:pt idx="282">
                  <c:v>1.3260000000000001</c:v>
                </c:pt>
                <c:pt idx="283">
                  <c:v>1.24</c:v>
                </c:pt>
                <c:pt idx="284">
                  <c:v>1.3070000000000002</c:v>
                </c:pt>
                <c:pt idx="285">
                  <c:v>1.494</c:v>
                </c:pt>
                <c:pt idx="286">
                  <c:v>1.1400000000000001</c:v>
                </c:pt>
                <c:pt idx="287">
                  <c:v>1.4050000000000002</c:v>
                </c:pt>
                <c:pt idx="288">
                  <c:v>0.74199999999999999</c:v>
                </c:pt>
                <c:pt idx="289">
                  <c:v>1.4280000000000002</c:v>
                </c:pt>
                <c:pt idx="290">
                  <c:v>1.083</c:v>
                </c:pt>
                <c:pt idx="291">
                  <c:v>0.752</c:v>
                </c:pt>
                <c:pt idx="292">
                  <c:v>0.81100000000000005</c:v>
                </c:pt>
                <c:pt idx="293">
                  <c:v>2.0549999999999997</c:v>
                </c:pt>
                <c:pt idx="294">
                  <c:v>1.026</c:v>
                </c:pt>
                <c:pt idx="295">
                  <c:v>0.78600000000000003</c:v>
                </c:pt>
                <c:pt idx="296">
                  <c:v>1.2189999999999999</c:v>
                </c:pt>
                <c:pt idx="297">
                  <c:v>1.6759999999999999</c:v>
                </c:pt>
                <c:pt idx="298">
                  <c:v>1.4990000000000001</c:v>
                </c:pt>
                <c:pt idx="299">
                  <c:v>1.571</c:v>
                </c:pt>
                <c:pt idx="300">
                  <c:v>2.6710000000000003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CA4-4CB4-A4EB-4E6E0F8509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646232"/>
        <c:axId val="703646560"/>
      </c:scatterChart>
      <c:valAx>
        <c:axId val="703646232"/>
        <c:scaling>
          <c:orientation val="minMax"/>
          <c:max val="30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Residues</a:t>
                </a:r>
              </a:p>
            </c:rich>
          </c:tx>
          <c:layout>
            <c:manualLayout>
              <c:xMode val="edge"/>
              <c:yMode val="edge"/>
              <c:x val="0.47848787861833064"/>
              <c:y val="0.92317683793504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560"/>
        <c:crosses val="autoZero"/>
        <c:crossBetween val="midCat"/>
      </c:valAx>
      <c:valAx>
        <c:axId val="7036465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RMSF(Å)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23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th-TH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5"/>
          <c:order val="0"/>
          <c:tx>
            <c:v>CPD1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Sheet1!$E$2:$E$302</c:f>
              <c:numCache>
                <c:formatCode>General</c:formatCode>
                <c:ptCount val="301"/>
                <c:pt idx="0">
                  <c:v>3.5990000000000002</c:v>
                </c:pt>
                <c:pt idx="1">
                  <c:v>2.1930000000000001</c:v>
                </c:pt>
                <c:pt idx="2">
                  <c:v>1.7330000000000001</c:v>
                </c:pt>
                <c:pt idx="3">
                  <c:v>2.8889999999999998</c:v>
                </c:pt>
                <c:pt idx="4">
                  <c:v>1.1519999999999999</c:v>
                </c:pt>
                <c:pt idx="5">
                  <c:v>1.528</c:v>
                </c:pt>
                <c:pt idx="6">
                  <c:v>0.83000000000000007</c:v>
                </c:pt>
                <c:pt idx="7">
                  <c:v>0.86499999999999999</c:v>
                </c:pt>
                <c:pt idx="8">
                  <c:v>0.93899999999999995</c:v>
                </c:pt>
                <c:pt idx="9">
                  <c:v>0.84000000000000008</c:v>
                </c:pt>
                <c:pt idx="10">
                  <c:v>0.91600000000000004</c:v>
                </c:pt>
                <c:pt idx="11">
                  <c:v>1.702</c:v>
                </c:pt>
                <c:pt idx="12">
                  <c:v>0.82000000000000006</c:v>
                </c:pt>
                <c:pt idx="13">
                  <c:v>1.151</c:v>
                </c:pt>
                <c:pt idx="14">
                  <c:v>0.79699999999999993</c:v>
                </c:pt>
                <c:pt idx="15">
                  <c:v>0.65900000000000003</c:v>
                </c:pt>
                <c:pt idx="16">
                  <c:v>0.66300000000000003</c:v>
                </c:pt>
                <c:pt idx="17">
                  <c:v>0.53</c:v>
                </c:pt>
                <c:pt idx="18">
                  <c:v>0.92399999999999993</c:v>
                </c:pt>
                <c:pt idx="19">
                  <c:v>0.70300000000000007</c:v>
                </c:pt>
                <c:pt idx="20">
                  <c:v>0.70000000000000007</c:v>
                </c:pt>
                <c:pt idx="21">
                  <c:v>0.78799999999999992</c:v>
                </c:pt>
                <c:pt idx="22">
                  <c:v>1.03</c:v>
                </c:pt>
                <c:pt idx="23">
                  <c:v>1.4710000000000001</c:v>
                </c:pt>
                <c:pt idx="24">
                  <c:v>0.88700000000000001</c:v>
                </c:pt>
                <c:pt idx="25">
                  <c:v>0.91399999999999992</c:v>
                </c:pt>
                <c:pt idx="26">
                  <c:v>0.78</c:v>
                </c:pt>
                <c:pt idx="27">
                  <c:v>0.51300000000000001</c:v>
                </c:pt>
                <c:pt idx="28">
                  <c:v>0.42899999999999999</c:v>
                </c:pt>
                <c:pt idx="29">
                  <c:v>0.56000000000000005</c:v>
                </c:pt>
                <c:pt idx="30">
                  <c:v>0.61499999999999999</c:v>
                </c:pt>
                <c:pt idx="31">
                  <c:v>0.69799999999999995</c:v>
                </c:pt>
                <c:pt idx="32">
                  <c:v>1.242</c:v>
                </c:pt>
                <c:pt idx="33">
                  <c:v>1.026</c:v>
                </c:pt>
                <c:pt idx="34">
                  <c:v>0.78500000000000003</c:v>
                </c:pt>
                <c:pt idx="35">
                  <c:v>0.57500000000000007</c:v>
                </c:pt>
                <c:pt idx="36">
                  <c:v>0.61799999999999999</c:v>
                </c:pt>
                <c:pt idx="37">
                  <c:v>0.72900000000000009</c:v>
                </c:pt>
                <c:pt idx="38">
                  <c:v>0.45600000000000002</c:v>
                </c:pt>
                <c:pt idx="39">
                  <c:v>0.65799999999999992</c:v>
                </c:pt>
                <c:pt idx="40">
                  <c:v>0.57399999999999995</c:v>
                </c:pt>
                <c:pt idx="41">
                  <c:v>0.64500000000000002</c:v>
                </c:pt>
                <c:pt idx="42">
                  <c:v>0.99299999999999999</c:v>
                </c:pt>
                <c:pt idx="43">
                  <c:v>0.81799999999999995</c:v>
                </c:pt>
                <c:pt idx="44">
                  <c:v>1.1060000000000001</c:v>
                </c:pt>
                <c:pt idx="45">
                  <c:v>1.5229999999999999</c:v>
                </c:pt>
                <c:pt idx="46">
                  <c:v>2.2159999999999997</c:v>
                </c:pt>
                <c:pt idx="47">
                  <c:v>1.5989999999999998</c:v>
                </c:pt>
                <c:pt idx="48">
                  <c:v>1.4390000000000001</c:v>
                </c:pt>
                <c:pt idx="49">
                  <c:v>1.609</c:v>
                </c:pt>
                <c:pt idx="50">
                  <c:v>1.8640000000000001</c:v>
                </c:pt>
                <c:pt idx="51">
                  <c:v>1.423</c:v>
                </c:pt>
                <c:pt idx="52">
                  <c:v>1.762</c:v>
                </c:pt>
                <c:pt idx="53">
                  <c:v>1.127</c:v>
                </c:pt>
                <c:pt idx="54">
                  <c:v>1.996</c:v>
                </c:pt>
                <c:pt idx="55">
                  <c:v>1.7549999999999999</c:v>
                </c:pt>
                <c:pt idx="56">
                  <c:v>1.278</c:v>
                </c:pt>
                <c:pt idx="57">
                  <c:v>1.3320000000000001</c:v>
                </c:pt>
                <c:pt idx="58">
                  <c:v>1.4810000000000001</c:v>
                </c:pt>
                <c:pt idx="59">
                  <c:v>2.2050000000000001</c:v>
                </c:pt>
                <c:pt idx="60">
                  <c:v>1.268</c:v>
                </c:pt>
                <c:pt idx="61">
                  <c:v>1.272</c:v>
                </c:pt>
                <c:pt idx="62">
                  <c:v>1.21</c:v>
                </c:pt>
                <c:pt idx="63">
                  <c:v>2.0739999999999998</c:v>
                </c:pt>
                <c:pt idx="64">
                  <c:v>1.0509999999999999</c:v>
                </c:pt>
                <c:pt idx="65">
                  <c:v>0.89100000000000001</c:v>
                </c:pt>
                <c:pt idx="66">
                  <c:v>1.292</c:v>
                </c:pt>
                <c:pt idx="67">
                  <c:v>0.68199999999999994</c:v>
                </c:pt>
                <c:pt idx="68">
                  <c:v>1.046</c:v>
                </c:pt>
                <c:pt idx="69">
                  <c:v>0.85599999999999998</c:v>
                </c:pt>
                <c:pt idx="70">
                  <c:v>1.1040000000000001</c:v>
                </c:pt>
                <c:pt idx="71">
                  <c:v>1.9530000000000001</c:v>
                </c:pt>
                <c:pt idx="72">
                  <c:v>1.2110000000000001</c:v>
                </c:pt>
                <c:pt idx="73">
                  <c:v>1.5409999999999999</c:v>
                </c:pt>
                <c:pt idx="74">
                  <c:v>1.048</c:v>
                </c:pt>
                <c:pt idx="75">
                  <c:v>2.5669999999999997</c:v>
                </c:pt>
                <c:pt idx="76">
                  <c:v>0.84299999999999997</c:v>
                </c:pt>
                <c:pt idx="77">
                  <c:v>1.2959999999999998</c:v>
                </c:pt>
                <c:pt idx="78">
                  <c:v>0.7430000000000001</c:v>
                </c:pt>
                <c:pt idx="79">
                  <c:v>1.1300000000000001</c:v>
                </c:pt>
                <c:pt idx="80">
                  <c:v>0.88100000000000001</c:v>
                </c:pt>
                <c:pt idx="81">
                  <c:v>1.1240000000000001</c:v>
                </c:pt>
                <c:pt idx="82">
                  <c:v>1.5870000000000002</c:v>
                </c:pt>
                <c:pt idx="83">
                  <c:v>1.103</c:v>
                </c:pt>
                <c:pt idx="84">
                  <c:v>0.73199999999999998</c:v>
                </c:pt>
                <c:pt idx="85">
                  <c:v>0.79400000000000004</c:v>
                </c:pt>
                <c:pt idx="86">
                  <c:v>0.86299999999999999</c:v>
                </c:pt>
                <c:pt idx="87">
                  <c:v>1.0549999999999999</c:v>
                </c:pt>
                <c:pt idx="88">
                  <c:v>0.80400000000000005</c:v>
                </c:pt>
                <c:pt idx="89">
                  <c:v>1.238</c:v>
                </c:pt>
                <c:pt idx="90">
                  <c:v>0.82199999999999995</c:v>
                </c:pt>
                <c:pt idx="91">
                  <c:v>1.367</c:v>
                </c:pt>
                <c:pt idx="92">
                  <c:v>1.151</c:v>
                </c:pt>
                <c:pt idx="93">
                  <c:v>1.0269999999999999</c:v>
                </c:pt>
                <c:pt idx="94">
                  <c:v>0.93100000000000005</c:v>
                </c:pt>
                <c:pt idx="95">
                  <c:v>1.2929999999999999</c:v>
                </c:pt>
                <c:pt idx="96">
                  <c:v>1.9220000000000002</c:v>
                </c:pt>
                <c:pt idx="97">
                  <c:v>0.86299999999999999</c:v>
                </c:pt>
                <c:pt idx="98">
                  <c:v>0.83299999999999996</c:v>
                </c:pt>
                <c:pt idx="99">
                  <c:v>1.3029999999999999</c:v>
                </c:pt>
                <c:pt idx="100">
                  <c:v>0.78400000000000003</c:v>
                </c:pt>
                <c:pt idx="101">
                  <c:v>1.123</c:v>
                </c:pt>
                <c:pt idx="102">
                  <c:v>1.006</c:v>
                </c:pt>
                <c:pt idx="103">
                  <c:v>1.0960000000000001</c:v>
                </c:pt>
                <c:pt idx="104">
                  <c:v>0.72400000000000009</c:v>
                </c:pt>
                <c:pt idx="105">
                  <c:v>0.78</c:v>
                </c:pt>
                <c:pt idx="106">
                  <c:v>1.583</c:v>
                </c:pt>
                <c:pt idx="107">
                  <c:v>0.82400000000000007</c:v>
                </c:pt>
                <c:pt idx="108">
                  <c:v>0.72199999999999998</c:v>
                </c:pt>
                <c:pt idx="109">
                  <c:v>1.3519999999999999</c:v>
                </c:pt>
                <c:pt idx="110">
                  <c:v>0.69599999999999995</c:v>
                </c:pt>
                <c:pt idx="111">
                  <c:v>0.63300000000000001</c:v>
                </c:pt>
                <c:pt idx="112">
                  <c:v>0.63200000000000012</c:v>
                </c:pt>
                <c:pt idx="113">
                  <c:v>0.92999999999999994</c:v>
                </c:pt>
                <c:pt idx="114">
                  <c:v>1.0939999999999999</c:v>
                </c:pt>
                <c:pt idx="115">
                  <c:v>0.88400000000000012</c:v>
                </c:pt>
                <c:pt idx="116">
                  <c:v>0.64900000000000002</c:v>
                </c:pt>
                <c:pt idx="117">
                  <c:v>0.80400000000000005</c:v>
                </c:pt>
                <c:pt idx="118">
                  <c:v>1.464</c:v>
                </c:pt>
                <c:pt idx="119">
                  <c:v>0.754</c:v>
                </c:pt>
                <c:pt idx="120">
                  <c:v>0.89800000000000002</c:v>
                </c:pt>
                <c:pt idx="121">
                  <c:v>0.85199999999999998</c:v>
                </c:pt>
                <c:pt idx="122">
                  <c:v>1.089</c:v>
                </c:pt>
                <c:pt idx="123">
                  <c:v>0.79299999999999993</c:v>
                </c:pt>
                <c:pt idx="124">
                  <c:v>0.83000000000000007</c:v>
                </c:pt>
                <c:pt idx="125">
                  <c:v>1.706</c:v>
                </c:pt>
                <c:pt idx="126">
                  <c:v>0.79</c:v>
                </c:pt>
                <c:pt idx="127">
                  <c:v>0.97799999999999998</c:v>
                </c:pt>
                <c:pt idx="128">
                  <c:v>0.72699999999999998</c:v>
                </c:pt>
                <c:pt idx="129">
                  <c:v>0.80299999999999994</c:v>
                </c:pt>
                <c:pt idx="130">
                  <c:v>0.64600000000000002</c:v>
                </c:pt>
                <c:pt idx="131">
                  <c:v>0.7679999999999999</c:v>
                </c:pt>
                <c:pt idx="132">
                  <c:v>0.68599999999999994</c:v>
                </c:pt>
                <c:pt idx="133">
                  <c:v>0.86899999999999999</c:v>
                </c:pt>
                <c:pt idx="134">
                  <c:v>0.65199999999999991</c:v>
                </c:pt>
                <c:pt idx="135">
                  <c:v>0.66699999999999993</c:v>
                </c:pt>
                <c:pt idx="136">
                  <c:v>1.0640000000000001</c:v>
                </c:pt>
                <c:pt idx="137">
                  <c:v>0.81600000000000006</c:v>
                </c:pt>
                <c:pt idx="138">
                  <c:v>1.423</c:v>
                </c:pt>
                <c:pt idx="139">
                  <c:v>1.014</c:v>
                </c:pt>
                <c:pt idx="140">
                  <c:v>1.3120000000000001</c:v>
                </c:pt>
                <c:pt idx="141">
                  <c:v>1.431</c:v>
                </c:pt>
                <c:pt idx="142">
                  <c:v>0.70000000000000007</c:v>
                </c:pt>
                <c:pt idx="143">
                  <c:v>0.61299999999999999</c:v>
                </c:pt>
                <c:pt idx="144">
                  <c:v>0.58299999999999996</c:v>
                </c:pt>
                <c:pt idx="145">
                  <c:v>0.48099999999999998</c:v>
                </c:pt>
                <c:pt idx="146">
                  <c:v>0.66300000000000003</c:v>
                </c:pt>
                <c:pt idx="147">
                  <c:v>0.67300000000000004</c:v>
                </c:pt>
                <c:pt idx="148">
                  <c:v>0.505</c:v>
                </c:pt>
                <c:pt idx="149">
                  <c:v>0.67199999999999993</c:v>
                </c:pt>
                <c:pt idx="150">
                  <c:v>1.0680000000000001</c:v>
                </c:pt>
                <c:pt idx="151">
                  <c:v>1.004</c:v>
                </c:pt>
                <c:pt idx="152">
                  <c:v>1.494</c:v>
                </c:pt>
                <c:pt idx="153">
                  <c:v>2.4909999999999997</c:v>
                </c:pt>
                <c:pt idx="154">
                  <c:v>1.4769999999999999</c:v>
                </c:pt>
                <c:pt idx="155">
                  <c:v>0.89800000000000002</c:v>
                </c:pt>
                <c:pt idx="156">
                  <c:v>0.73699999999999999</c:v>
                </c:pt>
                <c:pt idx="157">
                  <c:v>0.78200000000000003</c:v>
                </c:pt>
                <c:pt idx="158">
                  <c:v>0.58399999999999996</c:v>
                </c:pt>
                <c:pt idx="159">
                  <c:v>0.72799999999999998</c:v>
                </c:pt>
                <c:pt idx="160">
                  <c:v>0.60699999999999998</c:v>
                </c:pt>
                <c:pt idx="161">
                  <c:v>0.55399999999999994</c:v>
                </c:pt>
                <c:pt idx="162">
                  <c:v>0.65</c:v>
                </c:pt>
                <c:pt idx="163">
                  <c:v>0.51500000000000001</c:v>
                </c:pt>
                <c:pt idx="164">
                  <c:v>0.85400000000000009</c:v>
                </c:pt>
                <c:pt idx="165">
                  <c:v>0.92299999999999993</c:v>
                </c:pt>
                <c:pt idx="166">
                  <c:v>0.86499999999999999</c:v>
                </c:pt>
                <c:pt idx="167">
                  <c:v>0.96</c:v>
                </c:pt>
                <c:pt idx="168">
                  <c:v>0.99099999999999988</c:v>
                </c:pt>
                <c:pt idx="169">
                  <c:v>0.85999999999999988</c:v>
                </c:pt>
                <c:pt idx="170">
                  <c:v>0.73</c:v>
                </c:pt>
                <c:pt idx="171">
                  <c:v>0.63100000000000001</c:v>
                </c:pt>
                <c:pt idx="172">
                  <c:v>0.57699999999999996</c:v>
                </c:pt>
                <c:pt idx="173">
                  <c:v>0.53300000000000003</c:v>
                </c:pt>
                <c:pt idx="174">
                  <c:v>0.52100000000000002</c:v>
                </c:pt>
                <c:pt idx="175">
                  <c:v>0.78500000000000003</c:v>
                </c:pt>
                <c:pt idx="176">
                  <c:v>0.92500000000000004</c:v>
                </c:pt>
                <c:pt idx="177">
                  <c:v>1.4660000000000002</c:v>
                </c:pt>
                <c:pt idx="178">
                  <c:v>0.66400000000000003</c:v>
                </c:pt>
                <c:pt idx="179">
                  <c:v>0.89200000000000002</c:v>
                </c:pt>
                <c:pt idx="180">
                  <c:v>0.72499999999999998</c:v>
                </c:pt>
                <c:pt idx="181">
                  <c:v>0.59099999999999997</c:v>
                </c:pt>
                <c:pt idx="182">
                  <c:v>0.64500000000000002</c:v>
                </c:pt>
                <c:pt idx="183">
                  <c:v>0.77799999999999991</c:v>
                </c:pt>
                <c:pt idx="184">
                  <c:v>0.67900000000000005</c:v>
                </c:pt>
                <c:pt idx="185">
                  <c:v>0.96500000000000008</c:v>
                </c:pt>
                <c:pt idx="186">
                  <c:v>0.76200000000000001</c:v>
                </c:pt>
                <c:pt idx="187">
                  <c:v>1.5820000000000001</c:v>
                </c:pt>
                <c:pt idx="188">
                  <c:v>1.6259999999999999</c:v>
                </c:pt>
                <c:pt idx="189">
                  <c:v>1.347</c:v>
                </c:pt>
                <c:pt idx="190">
                  <c:v>1.339</c:v>
                </c:pt>
                <c:pt idx="191">
                  <c:v>0.83400000000000007</c:v>
                </c:pt>
                <c:pt idx="192">
                  <c:v>0.95299999999999996</c:v>
                </c:pt>
                <c:pt idx="193">
                  <c:v>0.95799999999999996</c:v>
                </c:pt>
                <c:pt idx="194">
                  <c:v>0.83000000000000007</c:v>
                </c:pt>
                <c:pt idx="195">
                  <c:v>1.2070000000000001</c:v>
                </c:pt>
                <c:pt idx="196">
                  <c:v>1.075</c:v>
                </c:pt>
                <c:pt idx="197">
                  <c:v>0.92100000000000004</c:v>
                </c:pt>
                <c:pt idx="198">
                  <c:v>0.63900000000000001</c:v>
                </c:pt>
                <c:pt idx="199">
                  <c:v>0.89999999999999991</c:v>
                </c:pt>
                <c:pt idx="200">
                  <c:v>0.54399999999999993</c:v>
                </c:pt>
                <c:pt idx="201">
                  <c:v>0.76300000000000012</c:v>
                </c:pt>
                <c:pt idx="202">
                  <c:v>0.54100000000000004</c:v>
                </c:pt>
                <c:pt idx="203">
                  <c:v>0.53</c:v>
                </c:pt>
                <c:pt idx="204">
                  <c:v>0.52400000000000002</c:v>
                </c:pt>
                <c:pt idx="205">
                  <c:v>0.58799999999999997</c:v>
                </c:pt>
                <c:pt idx="206">
                  <c:v>0.72699999999999998</c:v>
                </c:pt>
                <c:pt idx="207">
                  <c:v>0.626</c:v>
                </c:pt>
                <c:pt idx="208">
                  <c:v>0.66699999999999993</c:v>
                </c:pt>
                <c:pt idx="209">
                  <c:v>0.78299999999999992</c:v>
                </c:pt>
                <c:pt idx="210">
                  <c:v>0.82400000000000007</c:v>
                </c:pt>
                <c:pt idx="211">
                  <c:v>0.93200000000000005</c:v>
                </c:pt>
                <c:pt idx="212">
                  <c:v>1.052</c:v>
                </c:pt>
                <c:pt idx="213">
                  <c:v>1.4729999999999999</c:v>
                </c:pt>
                <c:pt idx="214">
                  <c:v>1.1850000000000001</c:v>
                </c:pt>
                <c:pt idx="215">
                  <c:v>1.274</c:v>
                </c:pt>
                <c:pt idx="216">
                  <c:v>1.887</c:v>
                </c:pt>
                <c:pt idx="217">
                  <c:v>1.0309999999999999</c:v>
                </c:pt>
                <c:pt idx="218">
                  <c:v>0.85299999999999998</c:v>
                </c:pt>
                <c:pt idx="219">
                  <c:v>0.94399999999999995</c:v>
                </c:pt>
                <c:pt idx="220">
                  <c:v>1.105</c:v>
                </c:pt>
                <c:pt idx="221">
                  <c:v>2.524</c:v>
                </c:pt>
                <c:pt idx="222">
                  <c:v>1.8609999999999998</c:v>
                </c:pt>
                <c:pt idx="223">
                  <c:v>1.1990000000000001</c:v>
                </c:pt>
                <c:pt idx="224">
                  <c:v>1.1020000000000001</c:v>
                </c:pt>
                <c:pt idx="225">
                  <c:v>1.3220000000000001</c:v>
                </c:pt>
                <c:pt idx="226">
                  <c:v>1.351</c:v>
                </c:pt>
                <c:pt idx="227">
                  <c:v>1.718</c:v>
                </c:pt>
                <c:pt idx="228">
                  <c:v>1.4729999999999999</c:v>
                </c:pt>
                <c:pt idx="229">
                  <c:v>0.84599999999999997</c:v>
                </c:pt>
                <c:pt idx="230">
                  <c:v>0.96299999999999997</c:v>
                </c:pt>
                <c:pt idx="231">
                  <c:v>1.6379999999999999</c:v>
                </c:pt>
                <c:pt idx="232">
                  <c:v>1.129</c:v>
                </c:pt>
                <c:pt idx="233">
                  <c:v>0.87400000000000011</c:v>
                </c:pt>
                <c:pt idx="234">
                  <c:v>1.9289999999999998</c:v>
                </c:pt>
                <c:pt idx="235">
                  <c:v>1.7929999999999999</c:v>
                </c:pt>
                <c:pt idx="236">
                  <c:v>1.2030000000000001</c:v>
                </c:pt>
                <c:pt idx="237">
                  <c:v>1.502</c:v>
                </c:pt>
                <c:pt idx="238">
                  <c:v>0.73899999999999988</c:v>
                </c:pt>
                <c:pt idx="239">
                  <c:v>1.321</c:v>
                </c:pt>
                <c:pt idx="240">
                  <c:v>0.94899999999999995</c:v>
                </c:pt>
                <c:pt idx="241">
                  <c:v>1.204</c:v>
                </c:pt>
                <c:pt idx="242">
                  <c:v>1.1559999999999999</c:v>
                </c:pt>
                <c:pt idx="243">
                  <c:v>1.88</c:v>
                </c:pt>
                <c:pt idx="244">
                  <c:v>1.45</c:v>
                </c:pt>
                <c:pt idx="245">
                  <c:v>1.091</c:v>
                </c:pt>
                <c:pt idx="246">
                  <c:v>1.03</c:v>
                </c:pt>
                <c:pt idx="247">
                  <c:v>1.51</c:v>
                </c:pt>
                <c:pt idx="248">
                  <c:v>1.3480000000000001</c:v>
                </c:pt>
                <c:pt idx="249">
                  <c:v>0.79200000000000004</c:v>
                </c:pt>
                <c:pt idx="250">
                  <c:v>0.95500000000000007</c:v>
                </c:pt>
                <c:pt idx="251">
                  <c:v>1.0609999999999999</c:v>
                </c:pt>
                <c:pt idx="252">
                  <c:v>0.94899999999999995</c:v>
                </c:pt>
                <c:pt idx="253">
                  <c:v>0.94600000000000006</c:v>
                </c:pt>
                <c:pt idx="254">
                  <c:v>1.1679999999999999</c:v>
                </c:pt>
                <c:pt idx="255">
                  <c:v>1.641</c:v>
                </c:pt>
                <c:pt idx="256">
                  <c:v>1.014</c:v>
                </c:pt>
                <c:pt idx="257">
                  <c:v>1.08</c:v>
                </c:pt>
                <c:pt idx="258">
                  <c:v>1.0090000000000001</c:v>
                </c:pt>
                <c:pt idx="259">
                  <c:v>0.84199999999999997</c:v>
                </c:pt>
                <c:pt idx="260">
                  <c:v>0.79100000000000004</c:v>
                </c:pt>
                <c:pt idx="261">
                  <c:v>1.026</c:v>
                </c:pt>
                <c:pt idx="262">
                  <c:v>0.97</c:v>
                </c:pt>
                <c:pt idx="263">
                  <c:v>0.66300000000000003</c:v>
                </c:pt>
                <c:pt idx="264">
                  <c:v>0.61799999999999999</c:v>
                </c:pt>
                <c:pt idx="265">
                  <c:v>0.69799999999999995</c:v>
                </c:pt>
                <c:pt idx="266">
                  <c:v>0.65799999999999992</c:v>
                </c:pt>
                <c:pt idx="267">
                  <c:v>0.59399999999999997</c:v>
                </c:pt>
                <c:pt idx="268">
                  <c:v>1.0609999999999999</c:v>
                </c:pt>
                <c:pt idx="269">
                  <c:v>1.454</c:v>
                </c:pt>
                <c:pt idx="270">
                  <c:v>1.095</c:v>
                </c:pt>
                <c:pt idx="271">
                  <c:v>0.95100000000000007</c:v>
                </c:pt>
                <c:pt idx="272">
                  <c:v>1.5409999999999999</c:v>
                </c:pt>
                <c:pt idx="273">
                  <c:v>1.5690000000000002</c:v>
                </c:pt>
                <c:pt idx="274">
                  <c:v>1.1319999999999999</c:v>
                </c:pt>
                <c:pt idx="275">
                  <c:v>1.3170000000000002</c:v>
                </c:pt>
                <c:pt idx="276">
                  <c:v>2.202</c:v>
                </c:pt>
                <c:pt idx="277">
                  <c:v>1.8169999999999999</c:v>
                </c:pt>
                <c:pt idx="278">
                  <c:v>2.077</c:v>
                </c:pt>
                <c:pt idx="279">
                  <c:v>1.1739999999999999</c:v>
                </c:pt>
                <c:pt idx="280">
                  <c:v>0.89700000000000002</c:v>
                </c:pt>
                <c:pt idx="281">
                  <c:v>1.028</c:v>
                </c:pt>
                <c:pt idx="282">
                  <c:v>1.248</c:v>
                </c:pt>
                <c:pt idx="283">
                  <c:v>1.1300000000000001</c:v>
                </c:pt>
                <c:pt idx="284">
                  <c:v>1.167</c:v>
                </c:pt>
                <c:pt idx="285">
                  <c:v>1.3180000000000001</c:v>
                </c:pt>
                <c:pt idx="286">
                  <c:v>0.91899999999999993</c:v>
                </c:pt>
                <c:pt idx="287">
                  <c:v>1.28</c:v>
                </c:pt>
                <c:pt idx="288">
                  <c:v>0.61699999999999999</c:v>
                </c:pt>
                <c:pt idx="289">
                  <c:v>1.1749999999999998</c:v>
                </c:pt>
                <c:pt idx="290">
                  <c:v>0.73199999999999998</c:v>
                </c:pt>
                <c:pt idx="291">
                  <c:v>0.72499999999999998</c:v>
                </c:pt>
                <c:pt idx="292">
                  <c:v>0.74899999999999989</c:v>
                </c:pt>
                <c:pt idx="293">
                  <c:v>2.0819999999999999</c:v>
                </c:pt>
                <c:pt idx="294">
                  <c:v>1.008</c:v>
                </c:pt>
                <c:pt idx="295">
                  <c:v>0.93700000000000006</c:v>
                </c:pt>
                <c:pt idx="296">
                  <c:v>1.4260000000000002</c:v>
                </c:pt>
                <c:pt idx="297">
                  <c:v>1.4249999999999998</c:v>
                </c:pt>
                <c:pt idx="298">
                  <c:v>1.7399999999999998</c:v>
                </c:pt>
                <c:pt idx="299">
                  <c:v>3.4210000000000003</c:v>
                </c:pt>
                <c:pt idx="300">
                  <c:v>4.3499999999999996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A1-492D-9A6E-15413C23AEEE}"/>
            </c:ext>
          </c:extLst>
        </c:ser>
        <c:ser>
          <c:idx val="7"/>
          <c:order val="1"/>
          <c:tx>
            <c:v>APO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Sheet1!$C$2:$C$302</c:f>
              <c:numCache>
                <c:formatCode>General</c:formatCode>
                <c:ptCount val="301"/>
                <c:pt idx="0">
                  <c:v>4.9349999999999996</c:v>
                </c:pt>
                <c:pt idx="1">
                  <c:v>2.6379999999999999</c:v>
                </c:pt>
                <c:pt idx="2">
                  <c:v>1.6179999999999999</c:v>
                </c:pt>
                <c:pt idx="3">
                  <c:v>2.7410000000000001</c:v>
                </c:pt>
                <c:pt idx="4">
                  <c:v>1.6270000000000002</c:v>
                </c:pt>
                <c:pt idx="5">
                  <c:v>1.617</c:v>
                </c:pt>
                <c:pt idx="6">
                  <c:v>0.86299999999999999</c:v>
                </c:pt>
                <c:pt idx="7">
                  <c:v>1.095</c:v>
                </c:pt>
                <c:pt idx="8">
                  <c:v>1.016</c:v>
                </c:pt>
                <c:pt idx="9">
                  <c:v>0.88600000000000001</c:v>
                </c:pt>
                <c:pt idx="10">
                  <c:v>0.876</c:v>
                </c:pt>
                <c:pt idx="11">
                  <c:v>1.696</c:v>
                </c:pt>
                <c:pt idx="12">
                  <c:v>0.81</c:v>
                </c:pt>
                <c:pt idx="13">
                  <c:v>1.1360000000000001</c:v>
                </c:pt>
                <c:pt idx="14">
                  <c:v>0.72900000000000009</c:v>
                </c:pt>
                <c:pt idx="15">
                  <c:v>0.624</c:v>
                </c:pt>
                <c:pt idx="16">
                  <c:v>0.61499999999999999</c:v>
                </c:pt>
                <c:pt idx="17">
                  <c:v>0.56899999999999995</c:v>
                </c:pt>
                <c:pt idx="18">
                  <c:v>0.94700000000000006</c:v>
                </c:pt>
                <c:pt idx="19">
                  <c:v>0.59899999999999998</c:v>
                </c:pt>
                <c:pt idx="20">
                  <c:v>0.72</c:v>
                </c:pt>
                <c:pt idx="21">
                  <c:v>0.78500000000000003</c:v>
                </c:pt>
                <c:pt idx="22">
                  <c:v>1.0820000000000001</c:v>
                </c:pt>
                <c:pt idx="23">
                  <c:v>1.4590000000000001</c:v>
                </c:pt>
                <c:pt idx="24">
                  <c:v>0.81199999999999994</c:v>
                </c:pt>
                <c:pt idx="25">
                  <c:v>0.92600000000000005</c:v>
                </c:pt>
                <c:pt idx="26">
                  <c:v>0.85299999999999998</c:v>
                </c:pt>
                <c:pt idx="27">
                  <c:v>0.52900000000000003</c:v>
                </c:pt>
                <c:pt idx="28">
                  <c:v>0.45400000000000001</c:v>
                </c:pt>
                <c:pt idx="29">
                  <c:v>0.55500000000000005</c:v>
                </c:pt>
                <c:pt idx="30">
                  <c:v>0.61599999999999999</c:v>
                </c:pt>
                <c:pt idx="31">
                  <c:v>0.67199999999999993</c:v>
                </c:pt>
                <c:pt idx="32">
                  <c:v>1.163</c:v>
                </c:pt>
                <c:pt idx="33">
                  <c:v>0.97500000000000009</c:v>
                </c:pt>
                <c:pt idx="34">
                  <c:v>0.8</c:v>
                </c:pt>
                <c:pt idx="35">
                  <c:v>0.57299999999999995</c:v>
                </c:pt>
                <c:pt idx="36">
                  <c:v>0.63200000000000012</c:v>
                </c:pt>
                <c:pt idx="37">
                  <c:v>0.86099999999999999</c:v>
                </c:pt>
                <c:pt idx="38">
                  <c:v>0.50900000000000001</c:v>
                </c:pt>
                <c:pt idx="39">
                  <c:v>0.76500000000000001</c:v>
                </c:pt>
                <c:pt idx="40">
                  <c:v>0.63100000000000001</c:v>
                </c:pt>
                <c:pt idx="41">
                  <c:v>0.70499999999999996</c:v>
                </c:pt>
                <c:pt idx="42">
                  <c:v>1.29</c:v>
                </c:pt>
                <c:pt idx="43">
                  <c:v>0.95200000000000007</c:v>
                </c:pt>
                <c:pt idx="44">
                  <c:v>1.254</c:v>
                </c:pt>
                <c:pt idx="45">
                  <c:v>1.633</c:v>
                </c:pt>
                <c:pt idx="46">
                  <c:v>2.1280000000000001</c:v>
                </c:pt>
                <c:pt idx="47">
                  <c:v>1.4749999999999999</c:v>
                </c:pt>
                <c:pt idx="48">
                  <c:v>1.474</c:v>
                </c:pt>
                <c:pt idx="49">
                  <c:v>1.6779999999999999</c:v>
                </c:pt>
                <c:pt idx="50">
                  <c:v>2.1139999999999999</c:v>
                </c:pt>
                <c:pt idx="51">
                  <c:v>1.9189999999999998</c:v>
                </c:pt>
                <c:pt idx="52">
                  <c:v>1.883</c:v>
                </c:pt>
                <c:pt idx="53">
                  <c:v>1.413</c:v>
                </c:pt>
                <c:pt idx="54">
                  <c:v>2.3530000000000002</c:v>
                </c:pt>
                <c:pt idx="55">
                  <c:v>2.0180000000000002</c:v>
                </c:pt>
                <c:pt idx="56">
                  <c:v>1.7749999999999999</c:v>
                </c:pt>
                <c:pt idx="57">
                  <c:v>1.6189999999999998</c:v>
                </c:pt>
                <c:pt idx="58">
                  <c:v>1.675</c:v>
                </c:pt>
                <c:pt idx="59">
                  <c:v>2.1520000000000001</c:v>
                </c:pt>
                <c:pt idx="60">
                  <c:v>1.2389999999999999</c:v>
                </c:pt>
                <c:pt idx="61">
                  <c:v>1.2010000000000001</c:v>
                </c:pt>
                <c:pt idx="62">
                  <c:v>1.135</c:v>
                </c:pt>
                <c:pt idx="63">
                  <c:v>2.1110000000000002</c:v>
                </c:pt>
                <c:pt idx="64">
                  <c:v>1.0209999999999999</c:v>
                </c:pt>
                <c:pt idx="65">
                  <c:v>0.85500000000000009</c:v>
                </c:pt>
                <c:pt idx="66">
                  <c:v>1.403</c:v>
                </c:pt>
                <c:pt idx="67">
                  <c:v>0.748</c:v>
                </c:pt>
                <c:pt idx="68">
                  <c:v>1.224</c:v>
                </c:pt>
                <c:pt idx="69">
                  <c:v>0.91300000000000003</c:v>
                </c:pt>
                <c:pt idx="70">
                  <c:v>1.163</c:v>
                </c:pt>
                <c:pt idx="71">
                  <c:v>2.0259999999999998</c:v>
                </c:pt>
                <c:pt idx="72">
                  <c:v>1.2829999999999999</c:v>
                </c:pt>
                <c:pt idx="73">
                  <c:v>1.6930000000000001</c:v>
                </c:pt>
                <c:pt idx="74">
                  <c:v>1.044</c:v>
                </c:pt>
                <c:pt idx="75">
                  <c:v>2.1840000000000002</c:v>
                </c:pt>
                <c:pt idx="76">
                  <c:v>0.871</c:v>
                </c:pt>
                <c:pt idx="77">
                  <c:v>0.93299999999999994</c:v>
                </c:pt>
                <c:pt idx="78">
                  <c:v>0.76300000000000012</c:v>
                </c:pt>
                <c:pt idx="79">
                  <c:v>1.1379999999999999</c:v>
                </c:pt>
                <c:pt idx="80">
                  <c:v>0.92399999999999993</c:v>
                </c:pt>
                <c:pt idx="81">
                  <c:v>1.1459999999999999</c:v>
                </c:pt>
                <c:pt idx="82">
                  <c:v>1.4969999999999999</c:v>
                </c:pt>
                <c:pt idx="83">
                  <c:v>1.355</c:v>
                </c:pt>
                <c:pt idx="84">
                  <c:v>0.78500000000000003</c:v>
                </c:pt>
                <c:pt idx="85">
                  <c:v>0.92500000000000004</c:v>
                </c:pt>
                <c:pt idx="86">
                  <c:v>0.96799999999999997</c:v>
                </c:pt>
                <c:pt idx="87">
                  <c:v>1.0820000000000001</c:v>
                </c:pt>
                <c:pt idx="88">
                  <c:v>0.80699999999999994</c:v>
                </c:pt>
                <c:pt idx="89">
                  <c:v>1.1579999999999999</c:v>
                </c:pt>
                <c:pt idx="90">
                  <c:v>0.83400000000000007</c:v>
                </c:pt>
                <c:pt idx="91">
                  <c:v>1.298</c:v>
                </c:pt>
                <c:pt idx="92">
                  <c:v>1.1739999999999999</c:v>
                </c:pt>
                <c:pt idx="93">
                  <c:v>0.98699999999999999</c:v>
                </c:pt>
                <c:pt idx="94">
                  <c:v>0.76500000000000001</c:v>
                </c:pt>
                <c:pt idx="95">
                  <c:v>1.034</c:v>
                </c:pt>
                <c:pt idx="96">
                  <c:v>1.8900000000000001</c:v>
                </c:pt>
                <c:pt idx="97">
                  <c:v>0.80799999999999994</c:v>
                </c:pt>
                <c:pt idx="98">
                  <c:v>0.76</c:v>
                </c:pt>
                <c:pt idx="99">
                  <c:v>1.5640000000000001</c:v>
                </c:pt>
                <c:pt idx="100">
                  <c:v>0.7589999999999999</c:v>
                </c:pt>
                <c:pt idx="101">
                  <c:v>1.0529999999999999</c:v>
                </c:pt>
                <c:pt idx="102">
                  <c:v>1.07</c:v>
                </c:pt>
                <c:pt idx="103">
                  <c:v>1.1240000000000001</c:v>
                </c:pt>
                <c:pt idx="104">
                  <c:v>0.71799999999999997</c:v>
                </c:pt>
                <c:pt idx="105">
                  <c:v>1.22</c:v>
                </c:pt>
                <c:pt idx="106">
                  <c:v>1.48</c:v>
                </c:pt>
                <c:pt idx="107">
                  <c:v>0.77600000000000002</c:v>
                </c:pt>
                <c:pt idx="108">
                  <c:v>0.72499999999999998</c:v>
                </c:pt>
                <c:pt idx="109">
                  <c:v>1.321</c:v>
                </c:pt>
                <c:pt idx="110">
                  <c:v>0.745</c:v>
                </c:pt>
                <c:pt idx="111">
                  <c:v>0.67900000000000005</c:v>
                </c:pt>
                <c:pt idx="112">
                  <c:v>0.63500000000000001</c:v>
                </c:pt>
                <c:pt idx="113">
                  <c:v>0.70400000000000007</c:v>
                </c:pt>
                <c:pt idx="114">
                  <c:v>0.78299999999999992</c:v>
                </c:pt>
                <c:pt idx="115">
                  <c:v>0.68400000000000005</c:v>
                </c:pt>
                <c:pt idx="116">
                  <c:v>0.8899999999999999</c:v>
                </c:pt>
                <c:pt idx="117">
                  <c:v>1.2210000000000001</c:v>
                </c:pt>
                <c:pt idx="118">
                  <c:v>1.2989999999999999</c:v>
                </c:pt>
                <c:pt idx="119">
                  <c:v>0.85000000000000009</c:v>
                </c:pt>
                <c:pt idx="120">
                  <c:v>0.99099999999999988</c:v>
                </c:pt>
                <c:pt idx="121">
                  <c:v>0.98100000000000009</c:v>
                </c:pt>
                <c:pt idx="122">
                  <c:v>1.091</c:v>
                </c:pt>
                <c:pt idx="123">
                  <c:v>0.88300000000000001</c:v>
                </c:pt>
                <c:pt idx="124">
                  <c:v>0.96500000000000008</c:v>
                </c:pt>
                <c:pt idx="125">
                  <c:v>0.76600000000000001</c:v>
                </c:pt>
                <c:pt idx="126">
                  <c:v>1.49</c:v>
                </c:pt>
                <c:pt idx="127">
                  <c:v>0.99199999999999999</c:v>
                </c:pt>
                <c:pt idx="128">
                  <c:v>0.73</c:v>
                </c:pt>
                <c:pt idx="129">
                  <c:v>0.84599999999999997</c:v>
                </c:pt>
                <c:pt idx="130">
                  <c:v>0.70099999999999996</c:v>
                </c:pt>
                <c:pt idx="131">
                  <c:v>0.78700000000000003</c:v>
                </c:pt>
                <c:pt idx="132">
                  <c:v>0.71300000000000008</c:v>
                </c:pt>
                <c:pt idx="133">
                  <c:v>0.88300000000000001</c:v>
                </c:pt>
                <c:pt idx="134">
                  <c:v>0.68300000000000005</c:v>
                </c:pt>
                <c:pt idx="135">
                  <c:v>0.70099999999999996</c:v>
                </c:pt>
                <c:pt idx="136">
                  <c:v>1.2470000000000001</c:v>
                </c:pt>
                <c:pt idx="137">
                  <c:v>0.78799999999999992</c:v>
                </c:pt>
                <c:pt idx="138">
                  <c:v>1.1379999999999999</c:v>
                </c:pt>
                <c:pt idx="139">
                  <c:v>0.89200000000000002</c:v>
                </c:pt>
                <c:pt idx="140">
                  <c:v>1.5010000000000001</c:v>
                </c:pt>
                <c:pt idx="141">
                  <c:v>2.06</c:v>
                </c:pt>
                <c:pt idx="142">
                  <c:v>1.1759999999999999</c:v>
                </c:pt>
                <c:pt idx="143">
                  <c:v>0.72</c:v>
                </c:pt>
                <c:pt idx="144">
                  <c:v>0.89500000000000002</c:v>
                </c:pt>
                <c:pt idx="145">
                  <c:v>0.45699999999999996</c:v>
                </c:pt>
                <c:pt idx="146">
                  <c:v>0.495</c:v>
                </c:pt>
                <c:pt idx="147">
                  <c:v>0.77100000000000002</c:v>
                </c:pt>
                <c:pt idx="148">
                  <c:v>0.47600000000000003</c:v>
                </c:pt>
                <c:pt idx="149">
                  <c:v>0.67699999999999994</c:v>
                </c:pt>
                <c:pt idx="150">
                  <c:v>1.141</c:v>
                </c:pt>
                <c:pt idx="151">
                  <c:v>1.0549999999999999</c:v>
                </c:pt>
                <c:pt idx="152">
                  <c:v>1.573</c:v>
                </c:pt>
                <c:pt idx="153">
                  <c:v>2.867</c:v>
                </c:pt>
                <c:pt idx="154">
                  <c:v>2.0139999999999998</c:v>
                </c:pt>
                <c:pt idx="155">
                  <c:v>0.92600000000000005</c:v>
                </c:pt>
                <c:pt idx="156">
                  <c:v>0.72699999999999998</c:v>
                </c:pt>
                <c:pt idx="157">
                  <c:v>0.80400000000000005</c:v>
                </c:pt>
                <c:pt idx="158">
                  <c:v>0.56599999999999995</c:v>
                </c:pt>
                <c:pt idx="159">
                  <c:v>0.67100000000000004</c:v>
                </c:pt>
                <c:pt idx="160">
                  <c:v>0.61399999999999999</c:v>
                </c:pt>
                <c:pt idx="161">
                  <c:v>0.53900000000000003</c:v>
                </c:pt>
                <c:pt idx="162">
                  <c:v>0.70699999999999996</c:v>
                </c:pt>
                <c:pt idx="163">
                  <c:v>0.7330000000000001</c:v>
                </c:pt>
                <c:pt idx="164">
                  <c:v>1.373</c:v>
                </c:pt>
                <c:pt idx="165">
                  <c:v>1.204</c:v>
                </c:pt>
                <c:pt idx="166">
                  <c:v>1.0489999999999999</c:v>
                </c:pt>
                <c:pt idx="167">
                  <c:v>1.165</c:v>
                </c:pt>
                <c:pt idx="168">
                  <c:v>1.2030000000000001</c:v>
                </c:pt>
                <c:pt idx="169">
                  <c:v>0.98899999999999999</c:v>
                </c:pt>
                <c:pt idx="170">
                  <c:v>0.79</c:v>
                </c:pt>
                <c:pt idx="171">
                  <c:v>0.65300000000000002</c:v>
                </c:pt>
                <c:pt idx="172">
                  <c:v>0.59899999999999998</c:v>
                </c:pt>
                <c:pt idx="173">
                  <c:v>0.52300000000000002</c:v>
                </c:pt>
                <c:pt idx="174">
                  <c:v>0.51800000000000002</c:v>
                </c:pt>
                <c:pt idx="175">
                  <c:v>0.78600000000000003</c:v>
                </c:pt>
                <c:pt idx="176">
                  <c:v>0.74099999999999999</c:v>
                </c:pt>
                <c:pt idx="177">
                  <c:v>1.4590000000000001</c:v>
                </c:pt>
                <c:pt idx="178">
                  <c:v>0.60599999999999998</c:v>
                </c:pt>
                <c:pt idx="179">
                  <c:v>0.77600000000000002</c:v>
                </c:pt>
                <c:pt idx="180">
                  <c:v>0.92799999999999994</c:v>
                </c:pt>
                <c:pt idx="181">
                  <c:v>0.57299999999999995</c:v>
                </c:pt>
                <c:pt idx="182">
                  <c:v>0.67500000000000004</c:v>
                </c:pt>
                <c:pt idx="183">
                  <c:v>0.80299999999999994</c:v>
                </c:pt>
                <c:pt idx="184">
                  <c:v>0.71300000000000008</c:v>
                </c:pt>
                <c:pt idx="185">
                  <c:v>1.07</c:v>
                </c:pt>
                <c:pt idx="186">
                  <c:v>0.91800000000000004</c:v>
                </c:pt>
                <c:pt idx="187">
                  <c:v>1.9389999999999998</c:v>
                </c:pt>
                <c:pt idx="188">
                  <c:v>1.8599999999999999</c:v>
                </c:pt>
                <c:pt idx="189">
                  <c:v>1.23</c:v>
                </c:pt>
                <c:pt idx="190">
                  <c:v>1.4159999999999999</c:v>
                </c:pt>
                <c:pt idx="191">
                  <c:v>1.105</c:v>
                </c:pt>
                <c:pt idx="192">
                  <c:v>1.0269999999999999</c:v>
                </c:pt>
                <c:pt idx="193">
                  <c:v>0.996</c:v>
                </c:pt>
                <c:pt idx="194">
                  <c:v>0.90300000000000002</c:v>
                </c:pt>
                <c:pt idx="195">
                  <c:v>1.3089999999999999</c:v>
                </c:pt>
                <c:pt idx="196">
                  <c:v>1.0640000000000001</c:v>
                </c:pt>
                <c:pt idx="197">
                  <c:v>0.94600000000000006</c:v>
                </c:pt>
                <c:pt idx="198">
                  <c:v>0.7430000000000001</c:v>
                </c:pt>
                <c:pt idx="199">
                  <c:v>0.95600000000000007</c:v>
                </c:pt>
                <c:pt idx="200">
                  <c:v>0.58099999999999996</c:v>
                </c:pt>
                <c:pt idx="201">
                  <c:v>0.79500000000000004</c:v>
                </c:pt>
                <c:pt idx="202">
                  <c:v>0.59799999999999998</c:v>
                </c:pt>
                <c:pt idx="203">
                  <c:v>0.59499999999999997</c:v>
                </c:pt>
                <c:pt idx="204">
                  <c:v>0.52699999999999991</c:v>
                </c:pt>
                <c:pt idx="205">
                  <c:v>0.64699999999999991</c:v>
                </c:pt>
                <c:pt idx="206">
                  <c:v>0.97299999999999998</c:v>
                </c:pt>
                <c:pt idx="207">
                  <c:v>0.67100000000000004</c:v>
                </c:pt>
                <c:pt idx="208">
                  <c:v>0.66799999999999993</c:v>
                </c:pt>
                <c:pt idx="209">
                  <c:v>0.79</c:v>
                </c:pt>
                <c:pt idx="210">
                  <c:v>0.82699999999999996</c:v>
                </c:pt>
                <c:pt idx="211">
                  <c:v>0.94</c:v>
                </c:pt>
                <c:pt idx="212">
                  <c:v>1.071</c:v>
                </c:pt>
                <c:pt idx="213">
                  <c:v>1.5049999999999999</c:v>
                </c:pt>
                <c:pt idx="214">
                  <c:v>1.1930000000000001</c:v>
                </c:pt>
                <c:pt idx="215">
                  <c:v>1.2110000000000001</c:v>
                </c:pt>
                <c:pt idx="216">
                  <c:v>1.835</c:v>
                </c:pt>
                <c:pt idx="217">
                  <c:v>1.036</c:v>
                </c:pt>
                <c:pt idx="218">
                  <c:v>0.83899999999999997</c:v>
                </c:pt>
                <c:pt idx="219">
                  <c:v>0.91899999999999993</c:v>
                </c:pt>
                <c:pt idx="220">
                  <c:v>0.95100000000000007</c:v>
                </c:pt>
                <c:pt idx="221">
                  <c:v>1.7979999999999998</c:v>
                </c:pt>
                <c:pt idx="222">
                  <c:v>1.5270000000000001</c:v>
                </c:pt>
                <c:pt idx="223">
                  <c:v>1.2330000000000001</c:v>
                </c:pt>
                <c:pt idx="224">
                  <c:v>1.085</c:v>
                </c:pt>
                <c:pt idx="225">
                  <c:v>1.3680000000000001</c:v>
                </c:pt>
                <c:pt idx="226">
                  <c:v>1.494</c:v>
                </c:pt>
                <c:pt idx="227">
                  <c:v>1.9100000000000001</c:v>
                </c:pt>
                <c:pt idx="228">
                  <c:v>1.726</c:v>
                </c:pt>
                <c:pt idx="229">
                  <c:v>0.90399999999999991</c:v>
                </c:pt>
                <c:pt idx="230">
                  <c:v>1.095</c:v>
                </c:pt>
                <c:pt idx="231">
                  <c:v>1.7310000000000001</c:v>
                </c:pt>
                <c:pt idx="232">
                  <c:v>1.222</c:v>
                </c:pt>
                <c:pt idx="233">
                  <c:v>0.96699999999999997</c:v>
                </c:pt>
                <c:pt idx="234">
                  <c:v>1.9470000000000001</c:v>
                </c:pt>
                <c:pt idx="235">
                  <c:v>1.964</c:v>
                </c:pt>
                <c:pt idx="236">
                  <c:v>1.4849999999999999</c:v>
                </c:pt>
                <c:pt idx="237">
                  <c:v>1.7530000000000001</c:v>
                </c:pt>
                <c:pt idx="238">
                  <c:v>0.96699999999999997</c:v>
                </c:pt>
                <c:pt idx="239">
                  <c:v>1.31</c:v>
                </c:pt>
                <c:pt idx="240">
                  <c:v>0.998</c:v>
                </c:pt>
                <c:pt idx="241">
                  <c:v>1.286</c:v>
                </c:pt>
                <c:pt idx="242">
                  <c:v>1.282</c:v>
                </c:pt>
                <c:pt idx="243">
                  <c:v>2.0060000000000002</c:v>
                </c:pt>
                <c:pt idx="244">
                  <c:v>1.6120000000000001</c:v>
                </c:pt>
                <c:pt idx="245">
                  <c:v>1.19</c:v>
                </c:pt>
                <c:pt idx="246">
                  <c:v>1.19</c:v>
                </c:pt>
                <c:pt idx="247">
                  <c:v>1.6969999999999998</c:v>
                </c:pt>
                <c:pt idx="248">
                  <c:v>1.49</c:v>
                </c:pt>
                <c:pt idx="249">
                  <c:v>0.876</c:v>
                </c:pt>
                <c:pt idx="250">
                  <c:v>1.085</c:v>
                </c:pt>
                <c:pt idx="251">
                  <c:v>1.1759999999999999</c:v>
                </c:pt>
                <c:pt idx="252">
                  <c:v>0.96399999999999997</c:v>
                </c:pt>
                <c:pt idx="253">
                  <c:v>1.0269999999999999</c:v>
                </c:pt>
                <c:pt idx="254">
                  <c:v>1.266</c:v>
                </c:pt>
                <c:pt idx="255">
                  <c:v>1.5620000000000001</c:v>
                </c:pt>
                <c:pt idx="256">
                  <c:v>1.04</c:v>
                </c:pt>
                <c:pt idx="257">
                  <c:v>1.169</c:v>
                </c:pt>
                <c:pt idx="258">
                  <c:v>0.97</c:v>
                </c:pt>
                <c:pt idx="259">
                  <c:v>0.94799999999999995</c:v>
                </c:pt>
                <c:pt idx="260">
                  <c:v>0.86899999999999999</c:v>
                </c:pt>
                <c:pt idx="261">
                  <c:v>1.109</c:v>
                </c:pt>
                <c:pt idx="262">
                  <c:v>1.008</c:v>
                </c:pt>
                <c:pt idx="263">
                  <c:v>0.67699999999999994</c:v>
                </c:pt>
                <c:pt idx="264">
                  <c:v>0.65199999999999991</c:v>
                </c:pt>
                <c:pt idx="265">
                  <c:v>0.76600000000000001</c:v>
                </c:pt>
                <c:pt idx="266">
                  <c:v>0.78200000000000003</c:v>
                </c:pt>
                <c:pt idx="267">
                  <c:v>0.62</c:v>
                </c:pt>
                <c:pt idx="268">
                  <c:v>1.0739999999999998</c:v>
                </c:pt>
                <c:pt idx="269">
                  <c:v>1.6320000000000001</c:v>
                </c:pt>
                <c:pt idx="270">
                  <c:v>1.1910000000000001</c:v>
                </c:pt>
                <c:pt idx="271">
                  <c:v>1.111</c:v>
                </c:pt>
                <c:pt idx="272">
                  <c:v>1.7269999999999999</c:v>
                </c:pt>
                <c:pt idx="273">
                  <c:v>1.6779999999999999</c:v>
                </c:pt>
                <c:pt idx="274">
                  <c:v>1.208</c:v>
                </c:pt>
                <c:pt idx="275">
                  <c:v>1.3450000000000002</c:v>
                </c:pt>
                <c:pt idx="276">
                  <c:v>1.94</c:v>
                </c:pt>
                <c:pt idx="277">
                  <c:v>1.6900000000000002</c:v>
                </c:pt>
                <c:pt idx="278">
                  <c:v>2.0209999999999999</c:v>
                </c:pt>
                <c:pt idx="279">
                  <c:v>1.22</c:v>
                </c:pt>
                <c:pt idx="280">
                  <c:v>0.96199999999999997</c:v>
                </c:pt>
                <c:pt idx="281">
                  <c:v>1.1779999999999999</c:v>
                </c:pt>
                <c:pt idx="282">
                  <c:v>1.3260000000000001</c:v>
                </c:pt>
                <c:pt idx="283">
                  <c:v>1.24</c:v>
                </c:pt>
                <c:pt idx="284">
                  <c:v>1.3070000000000002</c:v>
                </c:pt>
                <c:pt idx="285">
                  <c:v>1.494</c:v>
                </c:pt>
                <c:pt idx="286">
                  <c:v>1.1400000000000001</c:v>
                </c:pt>
                <c:pt idx="287">
                  <c:v>1.4050000000000002</c:v>
                </c:pt>
                <c:pt idx="288">
                  <c:v>0.74199999999999999</c:v>
                </c:pt>
                <c:pt idx="289">
                  <c:v>1.4280000000000002</c:v>
                </c:pt>
                <c:pt idx="290">
                  <c:v>1.083</c:v>
                </c:pt>
                <c:pt idx="291">
                  <c:v>0.752</c:v>
                </c:pt>
                <c:pt idx="292">
                  <c:v>0.81100000000000005</c:v>
                </c:pt>
                <c:pt idx="293">
                  <c:v>2.0549999999999997</c:v>
                </c:pt>
                <c:pt idx="294">
                  <c:v>1.026</c:v>
                </c:pt>
                <c:pt idx="295">
                  <c:v>0.78600000000000003</c:v>
                </c:pt>
                <c:pt idx="296">
                  <c:v>1.2189999999999999</c:v>
                </c:pt>
                <c:pt idx="297">
                  <c:v>1.6759999999999999</c:v>
                </c:pt>
                <c:pt idx="298">
                  <c:v>1.4990000000000001</c:v>
                </c:pt>
                <c:pt idx="299">
                  <c:v>1.571</c:v>
                </c:pt>
                <c:pt idx="300">
                  <c:v>2.6710000000000003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FA1-492D-9A6E-15413C23AE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646232"/>
        <c:axId val="703646560"/>
      </c:scatterChart>
      <c:valAx>
        <c:axId val="703646232"/>
        <c:scaling>
          <c:orientation val="minMax"/>
          <c:max val="30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Residues</a:t>
                </a:r>
              </a:p>
            </c:rich>
          </c:tx>
          <c:layout>
            <c:manualLayout>
              <c:xMode val="edge"/>
              <c:yMode val="edge"/>
              <c:x val="0.47848787861833064"/>
              <c:y val="0.92317683793504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560"/>
        <c:crosses val="autoZero"/>
        <c:crossBetween val="midCat"/>
      </c:valAx>
      <c:valAx>
        <c:axId val="7036465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RMSF(Å)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23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th-TH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6"/>
          <c:order val="0"/>
          <c:tx>
            <c:v>CPD5</c:v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Sheet1!$I$2:$I$302</c:f>
              <c:numCache>
                <c:formatCode>General</c:formatCode>
                <c:ptCount val="301"/>
                <c:pt idx="0">
                  <c:v>5.4610000000000003</c:v>
                </c:pt>
                <c:pt idx="1">
                  <c:v>3.206</c:v>
                </c:pt>
                <c:pt idx="2">
                  <c:v>2.0990000000000002</c:v>
                </c:pt>
                <c:pt idx="3">
                  <c:v>2.7160000000000002</c:v>
                </c:pt>
                <c:pt idx="4">
                  <c:v>1.9889999999999999</c:v>
                </c:pt>
                <c:pt idx="5">
                  <c:v>2.4</c:v>
                </c:pt>
                <c:pt idx="6">
                  <c:v>1.3619999999999999</c:v>
                </c:pt>
                <c:pt idx="7">
                  <c:v>1.4039999999999999</c:v>
                </c:pt>
                <c:pt idx="8">
                  <c:v>1.585</c:v>
                </c:pt>
                <c:pt idx="9">
                  <c:v>1.502</c:v>
                </c:pt>
                <c:pt idx="10">
                  <c:v>1.4810000000000001</c:v>
                </c:pt>
                <c:pt idx="11">
                  <c:v>2.0739999999999998</c:v>
                </c:pt>
                <c:pt idx="12">
                  <c:v>1.206</c:v>
                </c:pt>
                <c:pt idx="13">
                  <c:v>1.75</c:v>
                </c:pt>
                <c:pt idx="14">
                  <c:v>1.198</c:v>
                </c:pt>
                <c:pt idx="15">
                  <c:v>1.0150000000000001</c:v>
                </c:pt>
                <c:pt idx="16">
                  <c:v>1.0249999999999999</c:v>
                </c:pt>
                <c:pt idx="17">
                  <c:v>0.77700000000000002</c:v>
                </c:pt>
                <c:pt idx="18">
                  <c:v>0.98799999999999999</c:v>
                </c:pt>
                <c:pt idx="19">
                  <c:v>0.96100000000000008</c:v>
                </c:pt>
                <c:pt idx="20">
                  <c:v>0.84000000000000008</c:v>
                </c:pt>
                <c:pt idx="21">
                  <c:v>0.95200000000000007</c:v>
                </c:pt>
                <c:pt idx="22">
                  <c:v>1.2170000000000001</c:v>
                </c:pt>
                <c:pt idx="23">
                  <c:v>1.5640000000000001</c:v>
                </c:pt>
                <c:pt idx="24">
                  <c:v>0.89399999999999991</c:v>
                </c:pt>
                <c:pt idx="25">
                  <c:v>0.96299999999999997</c:v>
                </c:pt>
                <c:pt idx="26">
                  <c:v>0.96699999999999997</c:v>
                </c:pt>
                <c:pt idx="27">
                  <c:v>0.624</c:v>
                </c:pt>
                <c:pt idx="28">
                  <c:v>0.56899999999999995</c:v>
                </c:pt>
                <c:pt idx="29">
                  <c:v>0.79299999999999993</c:v>
                </c:pt>
                <c:pt idx="30">
                  <c:v>0.93299999999999994</c:v>
                </c:pt>
                <c:pt idx="31">
                  <c:v>1.018</c:v>
                </c:pt>
                <c:pt idx="32">
                  <c:v>1.421</c:v>
                </c:pt>
                <c:pt idx="33">
                  <c:v>1.3519999999999999</c:v>
                </c:pt>
                <c:pt idx="34">
                  <c:v>1.0840000000000001</c:v>
                </c:pt>
                <c:pt idx="35">
                  <c:v>0.82199999999999995</c:v>
                </c:pt>
                <c:pt idx="36">
                  <c:v>0.79100000000000004</c:v>
                </c:pt>
                <c:pt idx="37">
                  <c:v>0.79100000000000004</c:v>
                </c:pt>
                <c:pt idx="38">
                  <c:v>0.49099999999999999</c:v>
                </c:pt>
                <c:pt idx="39">
                  <c:v>0.69500000000000006</c:v>
                </c:pt>
                <c:pt idx="40">
                  <c:v>0.67400000000000004</c:v>
                </c:pt>
                <c:pt idx="41">
                  <c:v>0.68900000000000006</c:v>
                </c:pt>
                <c:pt idx="42">
                  <c:v>0.89999999999999991</c:v>
                </c:pt>
                <c:pt idx="43">
                  <c:v>1.1040000000000001</c:v>
                </c:pt>
                <c:pt idx="44">
                  <c:v>1.3800000000000001</c:v>
                </c:pt>
                <c:pt idx="45">
                  <c:v>1.8640000000000001</c:v>
                </c:pt>
                <c:pt idx="46">
                  <c:v>2.5140000000000002</c:v>
                </c:pt>
                <c:pt idx="47">
                  <c:v>1.7949999999999999</c:v>
                </c:pt>
                <c:pt idx="48">
                  <c:v>2.1739999999999999</c:v>
                </c:pt>
                <c:pt idx="49">
                  <c:v>2.8100000000000005</c:v>
                </c:pt>
                <c:pt idx="50">
                  <c:v>2.94</c:v>
                </c:pt>
                <c:pt idx="51">
                  <c:v>2.7720000000000002</c:v>
                </c:pt>
                <c:pt idx="52">
                  <c:v>1.7569999999999999</c:v>
                </c:pt>
                <c:pt idx="53">
                  <c:v>1.5509999999999999</c:v>
                </c:pt>
                <c:pt idx="54">
                  <c:v>2.3439999999999999</c:v>
                </c:pt>
                <c:pt idx="55">
                  <c:v>1.837</c:v>
                </c:pt>
                <c:pt idx="56">
                  <c:v>1.3719999999999999</c:v>
                </c:pt>
                <c:pt idx="57">
                  <c:v>1.4249999999999998</c:v>
                </c:pt>
                <c:pt idx="58">
                  <c:v>1.887</c:v>
                </c:pt>
                <c:pt idx="59">
                  <c:v>2.4460000000000002</c:v>
                </c:pt>
                <c:pt idx="60">
                  <c:v>1.5649999999999999</c:v>
                </c:pt>
                <c:pt idx="61">
                  <c:v>1.5559999999999998</c:v>
                </c:pt>
                <c:pt idx="62">
                  <c:v>1.4060000000000001</c:v>
                </c:pt>
                <c:pt idx="63">
                  <c:v>2.2969999999999997</c:v>
                </c:pt>
                <c:pt idx="64">
                  <c:v>1.2909999999999999</c:v>
                </c:pt>
                <c:pt idx="65">
                  <c:v>1.1919999999999999</c:v>
                </c:pt>
                <c:pt idx="66">
                  <c:v>1.534</c:v>
                </c:pt>
                <c:pt idx="67">
                  <c:v>0.91700000000000004</c:v>
                </c:pt>
                <c:pt idx="68">
                  <c:v>1.3450000000000002</c:v>
                </c:pt>
                <c:pt idx="69">
                  <c:v>1.1840000000000002</c:v>
                </c:pt>
                <c:pt idx="70">
                  <c:v>1.52</c:v>
                </c:pt>
                <c:pt idx="71">
                  <c:v>2.4630000000000001</c:v>
                </c:pt>
                <c:pt idx="72">
                  <c:v>1.6159999999999999</c:v>
                </c:pt>
                <c:pt idx="73">
                  <c:v>1.853</c:v>
                </c:pt>
                <c:pt idx="74">
                  <c:v>1.278</c:v>
                </c:pt>
                <c:pt idx="75">
                  <c:v>1.9</c:v>
                </c:pt>
                <c:pt idx="76">
                  <c:v>1.1100000000000001</c:v>
                </c:pt>
                <c:pt idx="77">
                  <c:v>1.407</c:v>
                </c:pt>
                <c:pt idx="78">
                  <c:v>1.087</c:v>
                </c:pt>
                <c:pt idx="79">
                  <c:v>1.2509999999999999</c:v>
                </c:pt>
                <c:pt idx="80">
                  <c:v>1.1579999999999999</c:v>
                </c:pt>
                <c:pt idx="81">
                  <c:v>1.35</c:v>
                </c:pt>
                <c:pt idx="82">
                  <c:v>1.7680000000000002</c:v>
                </c:pt>
                <c:pt idx="83">
                  <c:v>1.3639999999999999</c:v>
                </c:pt>
                <c:pt idx="84">
                  <c:v>0.73499999999999999</c:v>
                </c:pt>
                <c:pt idx="85">
                  <c:v>0.82000000000000006</c:v>
                </c:pt>
                <c:pt idx="86">
                  <c:v>0.85599999999999998</c:v>
                </c:pt>
                <c:pt idx="87">
                  <c:v>1.21</c:v>
                </c:pt>
                <c:pt idx="88">
                  <c:v>0.94399999999999995</c:v>
                </c:pt>
                <c:pt idx="89">
                  <c:v>1.5049999999999999</c:v>
                </c:pt>
                <c:pt idx="90">
                  <c:v>1.2709999999999999</c:v>
                </c:pt>
                <c:pt idx="91">
                  <c:v>1.772</c:v>
                </c:pt>
                <c:pt idx="92">
                  <c:v>1.456</c:v>
                </c:pt>
                <c:pt idx="93">
                  <c:v>1.3769999999999998</c:v>
                </c:pt>
                <c:pt idx="94">
                  <c:v>1.212</c:v>
                </c:pt>
                <c:pt idx="95">
                  <c:v>1.5060000000000002</c:v>
                </c:pt>
                <c:pt idx="96">
                  <c:v>1.9500000000000002</c:v>
                </c:pt>
                <c:pt idx="97">
                  <c:v>1.2450000000000001</c:v>
                </c:pt>
                <c:pt idx="98">
                  <c:v>1.2030000000000001</c:v>
                </c:pt>
                <c:pt idx="99">
                  <c:v>1.903</c:v>
                </c:pt>
                <c:pt idx="100">
                  <c:v>1.0760000000000001</c:v>
                </c:pt>
                <c:pt idx="101">
                  <c:v>1.395</c:v>
                </c:pt>
                <c:pt idx="102">
                  <c:v>1.2310000000000001</c:v>
                </c:pt>
                <c:pt idx="103">
                  <c:v>1.2770000000000001</c:v>
                </c:pt>
                <c:pt idx="104">
                  <c:v>0.96500000000000008</c:v>
                </c:pt>
                <c:pt idx="105">
                  <c:v>1.04</c:v>
                </c:pt>
                <c:pt idx="106">
                  <c:v>1.7789999999999999</c:v>
                </c:pt>
                <c:pt idx="107">
                  <c:v>1.3120000000000001</c:v>
                </c:pt>
                <c:pt idx="108">
                  <c:v>1.3850000000000002</c:v>
                </c:pt>
                <c:pt idx="109">
                  <c:v>1.651</c:v>
                </c:pt>
                <c:pt idx="110">
                  <c:v>1.5229999999999999</c:v>
                </c:pt>
                <c:pt idx="111">
                  <c:v>1.3450000000000002</c:v>
                </c:pt>
                <c:pt idx="112">
                  <c:v>1.173</c:v>
                </c:pt>
                <c:pt idx="113">
                  <c:v>1.52</c:v>
                </c:pt>
                <c:pt idx="114">
                  <c:v>1.5169999999999999</c:v>
                </c:pt>
                <c:pt idx="115">
                  <c:v>1.6270000000000002</c:v>
                </c:pt>
                <c:pt idx="116">
                  <c:v>1.196</c:v>
                </c:pt>
                <c:pt idx="117">
                  <c:v>1.8140000000000001</c:v>
                </c:pt>
                <c:pt idx="118">
                  <c:v>1.6280000000000001</c:v>
                </c:pt>
                <c:pt idx="119">
                  <c:v>1.004</c:v>
                </c:pt>
                <c:pt idx="120">
                  <c:v>1.349</c:v>
                </c:pt>
                <c:pt idx="121">
                  <c:v>1.51</c:v>
                </c:pt>
                <c:pt idx="122">
                  <c:v>2.077</c:v>
                </c:pt>
                <c:pt idx="123">
                  <c:v>1.905</c:v>
                </c:pt>
                <c:pt idx="124">
                  <c:v>1.6120000000000001</c:v>
                </c:pt>
                <c:pt idx="125">
                  <c:v>2.2530000000000001</c:v>
                </c:pt>
                <c:pt idx="126">
                  <c:v>2.085</c:v>
                </c:pt>
                <c:pt idx="127">
                  <c:v>1.7150000000000001</c:v>
                </c:pt>
                <c:pt idx="128">
                  <c:v>1.413</c:v>
                </c:pt>
                <c:pt idx="129">
                  <c:v>1.2349999999999999</c:v>
                </c:pt>
                <c:pt idx="130">
                  <c:v>1.079</c:v>
                </c:pt>
                <c:pt idx="131">
                  <c:v>1.1640000000000001</c:v>
                </c:pt>
                <c:pt idx="132">
                  <c:v>1.024</c:v>
                </c:pt>
                <c:pt idx="133">
                  <c:v>1.0879999999999999</c:v>
                </c:pt>
                <c:pt idx="134">
                  <c:v>0.96600000000000008</c:v>
                </c:pt>
                <c:pt idx="135">
                  <c:v>1.4419999999999999</c:v>
                </c:pt>
                <c:pt idx="136">
                  <c:v>1.8199999999999998</c:v>
                </c:pt>
                <c:pt idx="137">
                  <c:v>2.0449999999999999</c:v>
                </c:pt>
                <c:pt idx="138">
                  <c:v>2.1819999999999999</c:v>
                </c:pt>
                <c:pt idx="139">
                  <c:v>1.6789999999999998</c:v>
                </c:pt>
                <c:pt idx="140">
                  <c:v>1.7230000000000001</c:v>
                </c:pt>
                <c:pt idx="141">
                  <c:v>1.6800000000000002</c:v>
                </c:pt>
                <c:pt idx="142">
                  <c:v>0.95200000000000007</c:v>
                </c:pt>
                <c:pt idx="143">
                  <c:v>0.88600000000000001</c:v>
                </c:pt>
                <c:pt idx="144">
                  <c:v>0.7330000000000001</c:v>
                </c:pt>
                <c:pt idx="145">
                  <c:v>0.63600000000000001</c:v>
                </c:pt>
                <c:pt idx="146">
                  <c:v>0.97500000000000009</c:v>
                </c:pt>
                <c:pt idx="147">
                  <c:v>1.1819999999999999</c:v>
                </c:pt>
                <c:pt idx="148">
                  <c:v>0.7679999999999999</c:v>
                </c:pt>
                <c:pt idx="149">
                  <c:v>1.0349999999999999</c:v>
                </c:pt>
                <c:pt idx="150">
                  <c:v>1.254</c:v>
                </c:pt>
                <c:pt idx="151">
                  <c:v>1.3969999999999998</c:v>
                </c:pt>
                <c:pt idx="152">
                  <c:v>1.7000000000000002</c:v>
                </c:pt>
                <c:pt idx="153">
                  <c:v>2.839</c:v>
                </c:pt>
                <c:pt idx="154">
                  <c:v>2.0219999999999998</c:v>
                </c:pt>
                <c:pt idx="155">
                  <c:v>1.2489999999999999</c:v>
                </c:pt>
                <c:pt idx="156">
                  <c:v>1.0780000000000001</c:v>
                </c:pt>
                <c:pt idx="157">
                  <c:v>1.0660000000000001</c:v>
                </c:pt>
                <c:pt idx="158">
                  <c:v>0.84299999999999997</c:v>
                </c:pt>
                <c:pt idx="159">
                  <c:v>1.0050000000000001</c:v>
                </c:pt>
                <c:pt idx="160">
                  <c:v>0.82400000000000007</c:v>
                </c:pt>
                <c:pt idx="161">
                  <c:v>0.67500000000000004</c:v>
                </c:pt>
                <c:pt idx="162">
                  <c:v>0.68599999999999994</c:v>
                </c:pt>
                <c:pt idx="163">
                  <c:v>0.56399999999999995</c:v>
                </c:pt>
                <c:pt idx="164">
                  <c:v>1.0249999999999999</c:v>
                </c:pt>
                <c:pt idx="165">
                  <c:v>1.3619999999999999</c:v>
                </c:pt>
                <c:pt idx="166">
                  <c:v>1.2030000000000001</c:v>
                </c:pt>
                <c:pt idx="167">
                  <c:v>1.605</c:v>
                </c:pt>
                <c:pt idx="168">
                  <c:v>1.583</c:v>
                </c:pt>
                <c:pt idx="169">
                  <c:v>1.5129999999999999</c:v>
                </c:pt>
                <c:pt idx="170">
                  <c:v>1.2450000000000001</c:v>
                </c:pt>
                <c:pt idx="171">
                  <c:v>1.0349999999999999</c:v>
                </c:pt>
                <c:pt idx="172">
                  <c:v>0.68099999999999994</c:v>
                </c:pt>
                <c:pt idx="173">
                  <c:v>0.58699999999999997</c:v>
                </c:pt>
                <c:pt idx="174">
                  <c:v>0.58799999999999997</c:v>
                </c:pt>
                <c:pt idx="175">
                  <c:v>0.89800000000000002</c:v>
                </c:pt>
                <c:pt idx="176">
                  <c:v>0.97299999999999998</c:v>
                </c:pt>
                <c:pt idx="177">
                  <c:v>1.5859999999999999</c:v>
                </c:pt>
                <c:pt idx="178">
                  <c:v>0.79400000000000004</c:v>
                </c:pt>
                <c:pt idx="179">
                  <c:v>1.0529999999999999</c:v>
                </c:pt>
                <c:pt idx="180">
                  <c:v>0.70499999999999996</c:v>
                </c:pt>
                <c:pt idx="181">
                  <c:v>0.75300000000000011</c:v>
                </c:pt>
                <c:pt idx="182">
                  <c:v>0.85199999999999998</c:v>
                </c:pt>
                <c:pt idx="183">
                  <c:v>1.034</c:v>
                </c:pt>
                <c:pt idx="184">
                  <c:v>0.90800000000000003</c:v>
                </c:pt>
                <c:pt idx="185">
                  <c:v>1.2389999999999999</c:v>
                </c:pt>
                <c:pt idx="186">
                  <c:v>0.82299999999999995</c:v>
                </c:pt>
                <c:pt idx="187">
                  <c:v>2.4260000000000002</c:v>
                </c:pt>
                <c:pt idx="188">
                  <c:v>1.9589999999999999</c:v>
                </c:pt>
                <c:pt idx="189">
                  <c:v>1.972</c:v>
                </c:pt>
                <c:pt idx="190">
                  <c:v>1.9520000000000002</c:v>
                </c:pt>
                <c:pt idx="191">
                  <c:v>2.2149999999999999</c:v>
                </c:pt>
                <c:pt idx="192">
                  <c:v>1.766</c:v>
                </c:pt>
                <c:pt idx="193">
                  <c:v>1.4630000000000001</c:v>
                </c:pt>
                <c:pt idx="194">
                  <c:v>1.21</c:v>
                </c:pt>
                <c:pt idx="195">
                  <c:v>1.496</c:v>
                </c:pt>
                <c:pt idx="196">
                  <c:v>1.4910000000000001</c:v>
                </c:pt>
                <c:pt idx="197">
                  <c:v>1.0780000000000001</c:v>
                </c:pt>
                <c:pt idx="198">
                  <c:v>0.85500000000000009</c:v>
                </c:pt>
                <c:pt idx="199">
                  <c:v>1.0290000000000001</c:v>
                </c:pt>
                <c:pt idx="200">
                  <c:v>0.75300000000000011</c:v>
                </c:pt>
                <c:pt idx="201">
                  <c:v>1.1400000000000001</c:v>
                </c:pt>
                <c:pt idx="202">
                  <c:v>1.1519999999999999</c:v>
                </c:pt>
                <c:pt idx="203">
                  <c:v>0.85000000000000009</c:v>
                </c:pt>
                <c:pt idx="204">
                  <c:v>0.73599999999999999</c:v>
                </c:pt>
                <c:pt idx="205">
                  <c:v>1.0979999999999999</c:v>
                </c:pt>
                <c:pt idx="206">
                  <c:v>1.4039999999999999</c:v>
                </c:pt>
                <c:pt idx="207">
                  <c:v>1.0620000000000001</c:v>
                </c:pt>
                <c:pt idx="208">
                  <c:v>1.1060000000000001</c:v>
                </c:pt>
                <c:pt idx="209">
                  <c:v>1.5470000000000002</c:v>
                </c:pt>
                <c:pt idx="210">
                  <c:v>1.6400000000000001</c:v>
                </c:pt>
                <c:pt idx="211">
                  <c:v>1.6439999999999999</c:v>
                </c:pt>
                <c:pt idx="212">
                  <c:v>1.9470000000000001</c:v>
                </c:pt>
                <c:pt idx="213">
                  <c:v>2.66</c:v>
                </c:pt>
                <c:pt idx="214">
                  <c:v>2.2349999999999999</c:v>
                </c:pt>
                <c:pt idx="215">
                  <c:v>2.11</c:v>
                </c:pt>
                <c:pt idx="216">
                  <c:v>2.4489999999999998</c:v>
                </c:pt>
                <c:pt idx="217">
                  <c:v>1.899</c:v>
                </c:pt>
                <c:pt idx="218">
                  <c:v>1.484</c:v>
                </c:pt>
                <c:pt idx="219">
                  <c:v>1.55</c:v>
                </c:pt>
                <c:pt idx="220">
                  <c:v>1.736</c:v>
                </c:pt>
                <c:pt idx="221">
                  <c:v>4.0270000000000001</c:v>
                </c:pt>
                <c:pt idx="222">
                  <c:v>2.383</c:v>
                </c:pt>
                <c:pt idx="223">
                  <c:v>2.1930000000000001</c:v>
                </c:pt>
                <c:pt idx="224">
                  <c:v>1.5620000000000001</c:v>
                </c:pt>
                <c:pt idx="225">
                  <c:v>1.5939999999999999</c:v>
                </c:pt>
                <c:pt idx="226">
                  <c:v>1.6839999999999999</c:v>
                </c:pt>
                <c:pt idx="227">
                  <c:v>2.109</c:v>
                </c:pt>
                <c:pt idx="228">
                  <c:v>1.8049999999999999</c:v>
                </c:pt>
                <c:pt idx="229">
                  <c:v>1.347</c:v>
                </c:pt>
                <c:pt idx="230">
                  <c:v>1.33</c:v>
                </c:pt>
                <c:pt idx="231">
                  <c:v>1.9689999999999999</c:v>
                </c:pt>
                <c:pt idx="232">
                  <c:v>1.512</c:v>
                </c:pt>
                <c:pt idx="233">
                  <c:v>1.117</c:v>
                </c:pt>
                <c:pt idx="234">
                  <c:v>2.3140000000000001</c:v>
                </c:pt>
                <c:pt idx="235">
                  <c:v>2.2389999999999999</c:v>
                </c:pt>
                <c:pt idx="236">
                  <c:v>1.5349999999999999</c:v>
                </c:pt>
                <c:pt idx="237">
                  <c:v>1.4359999999999999</c:v>
                </c:pt>
                <c:pt idx="238">
                  <c:v>0.84599999999999997</c:v>
                </c:pt>
                <c:pt idx="239">
                  <c:v>1.165</c:v>
                </c:pt>
                <c:pt idx="240">
                  <c:v>1.2210000000000001</c:v>
                </c:pt>
                <c:pt idx="241">
                  <c:v>1.4660000000000002</c:v>
                </c:pt>
                <c:pt idx="242">
                  <c:v>1.712</c:v>
                </c:pt>
                <c:pt idx="243">
                  <c:v>2.419</c:v>
                </c:pt>
                <c:pt idx="244">
                  <c:v>2.1590000000000003</c:v>
                </c:pt>
                <c:pt idx="245">
                  <c:v>1.524</c:v>
                </c:pt>
                <c:pt idx="246">
                  <c:v>1.508</c:v>
                </c:pt>
                <c:pt idx="247">
                  <c:v>2.0419999999999998</c:v>
                </c:pt>
                <c:pt idx="248">
                  <c:v>1.7879999999999998</c:v>
                </c:pt>
                <c:pt idx="249">
                  <c:v>1.1879999999999999</c:v>
                </c:pt>
                <c:pt idx="250">
                  <c:v>1.474</c:v>
                </c:pt>
                <c:pt idx="251">
                  <c:v>1.6480000000000001</c:v>
                </c:pt>
                <c:pt idx="252">
                  <c:v>1.4149999999999998</c:v>
                </c:pt>
                <c:pt idx="253">
                  <c:v>1.3850000000000002</c:v>
                </c:pt>
                <c:pt idx="254">
                  <c:v>1.722</c:v>
                </c:pt>
                <c:pt idx="255">
                  <c:v>2.0649999999999999</c:v>
                </c:pt>
                <c:pt idx="256">
                  <c:v>1.5329999999999999</c:v>
                </c:pt>
                <c:pt idx="257">
                  <c:v>1.5759999999999998</c:v>
                </c:pt>
                <c:pt idx="258">
                  <c:v>1.367</c:v>
                </c:pt>
                <c:pt idx="259">
                  <c:v>1.2349999999999999</c:v>
                </c:pt>
                <c:pt idx="260">
                  <c:v>1.101</c:v>
                </c:pt>
                <c:pt idx="261">
                  <c:v>1.3739999999999999</c:v>
                </c:pt>
                <c:pt idx="262">
                  <c:v>1.329</c:v>
                </c:pt>
                <c:pt idx="263">
                  <c:v>0.89700000000000002</c:v>
                </c:pt>
                <c:pt idx="264">
                  <c:v>0.82899999999999996</c:v>
                </c:pt>
                <c:pt idx="265">
                  <c:v>1.0879999999999999</c:v>
                </c:pt>
                <c:pt idx="266">
                  <c:v>1.0409999999999999</c:v>
                </c:pt>
                <c:pt idx="267">
                  <c:v>0.76400000000000001</c:v>
                </c:pt>
                <c:pt idx="268">
                  <c:v>1.3680000000000001</c:v>
                </c:pt>
                <c:pt idx="269">
                  <c:v>1.7349999999999999</c:v>
                </c:pt>
                <c:pt idx="270">
                  <c:v>1.4979999999999998</c:v>
                </c:pt>
                <c:pt idx="271">
                  <c:v>1.2809999999999999</c:v>
                </c:pt>
                <c:pt idx="272">
                  <c:v>1.978</c:v>
                </c:pt>
                <c:pt idx="273">
                  <c:v>2.1619999999999999</c:v>
                </c:pt>
                <c:pt idx="274">
                  <c:v>1.7810000000000001</c:v>
                </c:pt>
                <c:pt idx="275">
                  <c:v>1.9279999999999999</c:v>
                </c:pt>
                <c:pt idx="276">
                  <c:v>2.593</c:v>
                </c:pt>
                <c:pt idx="277">
                  <c:v>2.66</c:v>
                </c:pt>
                <c:pt idx="278">
                  <c:v>2.5669999999999997</c:v>
                </c:pt>
                <c:pt idx="279">
                  <c:v>2.3039999999999998</c:v>
                </c:pt>
                <c:pt idx="280">
                  <c:v>1.7410000000000001</c:v>
                </c:pt>
                <c:pt idx="281">
                  <c:v>1.9589999999999999</c:v>
                </c:pt>
                <c:pt idx="282">
                  <c:v>2.2559999999999998</c:v>
                </c:pt>
                <c:pt idx="283">
                  <c:v>2.0830000000000002</c:v>
                </c:pt>
                <c:pt idx="284">
                  <c:v>2.1379999999999999</c:v>
                </c:pt>
                <c:pt idx="285">
                  <c:v>2.04</c:v>
                </c:pt>
                <c:pt idx="286">
                  <c:v>1.4369999999999998</c:v>
                </c:pt>
                <c:pt idx="287">
                  <c:v>1.6039999999999999</c:v>
                </c:pt>
                <c:pt idx="288">
                  <c:v>1.1260000000000001</c:v>
                </c:pt>
                <c:pt idx="289">
                  <c:v>1.7490000000000001</c:v>
                </c:pt>
                <c:pt idx="290">
                  <c:v>1.7789999999999999</c:v>
                </c:pt>
                <c:pt idx="291">
                  <c:v>1.8399999999999999</c:v>
                </c:pt>
                <c:pt idx="292">
                  <c:v>1.512</c:v>
                </c:pt>
                <c:pt idx="293">
                  <c:v>2.3569999999999998</c:v>
                </c:pt>
                <c:pt idx="294">
                  <c:v>2.2549999999999999</c:v>
                </c:pt>
                <c:pt idx="295">
                  <c:v>1.726</c:v>
                </c:pt>
                <c:pt idx="296">
                  <c:v>2.044</c:v>
                </c:pt>
                <c:pt idx="297">
                  <c:v>2.4249999999999998</c:v>
                </c:pt>
                <c:pt idx="298">
                  <c:v>2.927</c:v>
                </c:pt>
                <c:pt idx="299">
                  <c:v>2.399</c:v>
                </c:pt>
                <c:pt idx="300">
                  <c:v>3.3129999999999997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F47-4D1E-9A28-3704BB415B70}"/>
            </c:ext>
          </c:extLst>
        </c:ser>
        <c:ser>
          <c:idx val="7"/>
          <c:order val="1"/>
          <c:tx>
            <c:v>APO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</c:numCache>
            </c:numRef>
          </c:xVal>
          <c:yVal>
            <c:numRef>
              <c:f>Sheet1!$C$2:$C$302</c:f>
              <c:numCache>
                <c:formatCode>General</c:formatCode>
                <c:ptCount val="301"/>
                <c:pt idx="0">
                  <c:v>4.9349999999999996</c:v>
                </c:pt>
                <c:pt idx="1">
                  <c:v>2.6379999999999999</c:v>
                </c:pt>
                <c:pt idx="2">
                  <c:v>1.6179999999999999</c:v>
                </c:pt>
                <c:pt idx="3">
                  <c:v>2.7410000000000001</c:v>
                </c:pt>
                <c:pt idx="4">
                  <c:v>1.6270000000000002</c:v>
                </c:pt>
                <c:pt idx="5">
                  <c:v>1.617</c:v>
                </c:pt>
                <c:pt idx="6">
                  <c:v>0.86299999999999999</c:v>
                </c:pt>
                <c:pt idx="7">
                  <c:v>1.095</c:v>
                </c:pt>
                <c:pt idx="8">
                  <c:v>1.016</c:v>
                </c:pt>
                <c:pt idx="9">
                  <c:v>0.88600000000000001</c:v>
                </c:pt>
                <c:pt idx="10">
                  <c:v>0.876</c:v>
                </c:pt>
                <c:pt idx="11">
                  <c:v>1.696</c:v>
                </c:pt>
                <c:pt idx="12">
                  <c:v>0.81</c:v>
                </c:pt>
                <c:pt idx="13">
                  <c:v>1.1360000000000001</c:v>
                </c:pt>
                <c:pt idx="14">
                  <c:v>0.72900000000000009</c:v>
                </c:pt>
                <c:pt idx="15">
                  <c:v>0.624</c:v>
                </c:pt>
                <c:pt idx="16">
                  <c:v>0.61499999999999999</c:v>
                </c:pt>
                <c:pt idx="17">
                  <c:v>0.56899999999999995</c:v>
                </c:pt>
                <c:pt idx="18">
                  <c:v>0.94700000000000006</c:v>
                </c:pt>
                <c:pt idx="19">
                  <c:v>0.59899999999999998</c:v>
                </c:pt>
                <c:pt idx="20">
                  <c:v>0.72</c:v>
                </c:pt>
                <c:pt idx="21">
                  <c:v>0.78500000000000003</c:v>
                </c:pt>
                <c:pt idx="22">
                  <c:v>1.0820000000000001</c:v>
                </c:pt>
                <c:pt idx="23">
                  <c:v>1.4590000000000001</c:v>
                </c:pt>
                <c:pt idx="24">
                  <c:v>0.81199999999999994</c:v>
                </c:pt>
                <c:pt idx="25">
                  <c:v>0.92600000000000005</c:v>
                </c:pt>
                <c:pt idx="26">
                  <c:v>0.85299999999999998</c:v>
                </c:pt>
                <c:pt idx="27">
                  <c:v>0.52900000000000003</c:v>
                </c:pt>
                <c:pt idx="28">
                  <c:v>0.45400000000000001</c:v>
                </c:pt>
                <c:pt idx="29">
                  <c:v>0.55500000000000005</c:v>
                </c:pt>
                <c:pt idx="30">
                  <c:v>0.61599999999999999</c:v>
                </c:pt>
                <c:pt idx="31">
                  <c:v>0.67199999999999993</c:v>
                </c:pt>
                <c:pt idx="32">
                  <c:v>1.163</c:v>
                </c:pt>
                <c:pt idx="33">
                  <c:v>0.97500000000000009</c:v>
                </c:pt>
                <c:pt idx="34">
                  <c:v>0.8</c:v>
                </c:pt>
                <c:pt idx="35">
                  <c:v>0.57299999999999995</c:v>
                </c:pt>
                <c:pt idx="36">
                  <c:v>0.63200000000000012</c:v>
                </c:pt>
                <c:pt idx="37">
                  <c:v>0.86099999999999999</c:v>
                </c:pt>
                <c:pt idx="38">
                  <c:v>0.50900000000000001</c:v>
                </c:pt>
                <c:pt idx="39">
                  <c:v>0.76500000000000001</c:v>
                </c:pt>
                <c:pt idx="40">
                  <c:v>0.63100000000000001</c:v>
                </c:pt>
                <c:pt idx="41">
                  <c:v>0.70499999999999996</c:v>
                </c:pt>
                <c:pt idx="42">
                  <c:v>1.29</c:v>
                </c:pt>
                <c:pt idx="43">
                  <c:v>0.95200000000000007</c:v>
                </c:pt>
                <c:pt idx="44">
                  <c:v>1.254</c:v>
                </c:pt>
                <c:pt idx="45">
                  <c:v>1.633</c:v>
                </c:pt>
                <c:pt idx="46">
                  <c:v>2.1280000000000001</c:v>
                </c:pt>
                <c:pt idx="47">
                  <c:v>1.4749999999999999</c:v>
                </c:pt>
                <c:pt idx="48">
                  <c:v>1.474</c:v>
                </c:pt>
                <c:pt idx="49">
                  <c:v>1.6779999999999999</c:v>
                </c:pt>
                <c:pt idx="50">
                  <c:v>2.1139999999999999</c:v>
                </c:pt>
                <c:pt idx="51">
                  <c:v>1.9189999999999998</c:v>
                </c:pt>
                <c:pt idx="52">
                  <c:v>1.883</c:v>
                </c:pt>
                <c:pt idx="53">
                  <c:v>1.413</c:v>
                </c:pt>
                <c:pt idx="54">
                  <c:v>2.3530000000000002</c:v>
                </c:pt>
                <c:pt idx="55">
                  <c:v>2.0180000000000002</c:v>
                </c:pt>
                <c:pt idx="56">
                  <c:v>1.7749999999999999</c:v>
                </c:pt>
                <c:pt idx="57">
                  <c:v>1.6189999999999998</c:v>
                </c:pt>
                <c:pt idx="58">
                  <c:v>1.675</c:v>
                </c:pt>
                <c:pt idx="59">
                  <c:v>2.1520000000000001</c:v>
                </c:pt>
                <c:pt idx="60">
                  <c:v>1.2389999999999999</c:v>
                </c:pt>
                <c:pt idx="61">
                  <c:v>1.2010000000000001</c:v>
                </c:pt>
                <c:pt idx="62">
                  <c:v>1.135</c:v>
                </c:pt>
                <c:pt idx="63">
                  <c:v>2.1110000000000002</c:v>
                </c:pt>
                <c:pt idx="64">
                  <c:v>1.0209999999999999</c:v>
                </c:pt>
                <c:pt idx="65">
                  <c:v>0.85500000000000009</c:v>
                </c:pt>
                <c:pt idx="66">
                  <c:v>1.403</c:v>
                </c:pt>
                <c:pt idx="67">
                  <c:v>0.748</c:v>
                </c:pt>
                <c:pt idx="68">
                  <c:v>1.224</c:v>
                </c:pt>
                <c:pt idx="69">
                  <c:v>0.91300000000000003</c:v>
                </c:pt>
                <c:pt idx="70">
                  <c:v>1.163</c:v>
                </c:pt>
                <c:pt idx="71">
                  <c:v>2.0259999999999998</c:v>
                </c:pt>
                <c:pt idx="72">
                  <c:v>1.2829999999999999</c:v>
                </c:pt>
                <c:pt idx="73">
                  <c:v>1.6930000000000001</c:v>
                </c:pt>
                <c:pt idx="74">
                  <c:v>1.044</c:v>
                </c:pt>
                <c:pt idx="75">
                  <c:v>2.1840000000000002</c:v>
                </c:pt>
                <c:pt idx="76">
                  <c:v>0.871</c:v>
                </c:pt>
                <c:pt idx="77">
                  <c:v>0.93299999999999994</c:v>
                </c:pt>
                <c:pt idx="78">
                  <c:v>0.76300000000000012</c:v>
                </c:pt>
                <c:pt idx="79">
                  <c:v>1.1379999999999999</c:v>
                </c:pt>
                <c:pt idx="80">
                  <c:v>0.92399999999999993</c:v>
                </c:pt>
                <c:pt idx="81">
                  <c:v>1.1459999999999999</c:v>
                </c:pt>
                <c:pt idx="82">
                  <c:v>1.4969999999999999</c:v>
                </c:pt>
                <c:pt idx="83">
                  <c:v>1.355</c:v>
                </c:pt>
                <c:pt idx="84">
                  <c:v>0.78500000000000003</c:v>
                </c:pt>
                <c:pt idx="85">
                  <c:v>0.92500000000000004</c:v>
                </c:pt>
                <c:pt idx="86">
                  <c:v>0.96799999999999997</c:v>
                </c:pt>
                <c:pt idx="87">
                  <c:v>1.0820000000000001</c:v>
                </c:pt>
                <c:pt idx="88">
                  <c:v>0.80699999999999994</c:v>
                </c:pt>
                <c:pt idx="89">
                  <c:v>1.1579999999999999</c:v>
                </c:pt>
                <c:pt idx="90">
                  <c:v>0.83400000000000007</c:v>
                </c:pt>
                <c:pt idx="91">
                  <c:v>1.298</c:v>
                </c:pt>
                <c:pt idx="92">
                  <c:v>1.1739999999999999</c:v>
                </c:pt>
                <c:pt idx="93">
                  <c:v>0.98699999999999999</c:v>
                </c:pt>
                <c:pt idx="94">
                  <c:v>0.76500000000000001</c:v>
                </c:pt>
                <c:pt idx="95">
                  <c:v>1.034</c:v>
                </c:pt>
                <c:pt idx="96">
                  <c:v>1.8900000000000001</c:v>
                </c:pt>
                <c:pt idx="97">
                  <c:v>0.80799999999999994</c:v>
                </c:pt>
                <c:pt idx="98">
                  <c:v>0.76</c:v>
                </c:pt>
                <c:pt idx="99">
                  <c:v>1.5640000000000001</c:v>
                </c:pt>
                <c:pt idx="100">
                  <c:v>0.7589999999999999</c:v>
                </c:pt>
                <c:pt idx="101">
                  <c:v>1.0529999999999999</c:v>
                </c:pt>
                <c:pt idx="102">
                  <c:v>1.07</c:v>
                </c:pt>
                <c:pt idx="103">
                  <c:v>1.1240000000000001</c:v>
                </c:pt>
                <c:pt idx="104">
                  <c:v>0.71799999999999997</c:v>
                </c:pt>
                <c:pt idx="105">
                  <c:v>1.22</c:v>
                </c:pt>
                <c:pt idx="106">
                  <c:v>1.48</c:v>
                </c:pt>
                <c:pt idx="107">
                  <c:v>0.77600000000000002</c:v>
                </c:pt>
                <c:pt idx="108">
                  <c:v>0.72499999999999998</c:v>
                </c:pt>
                <c:pt idx="109">
                  <c:v>1.321</c:v>
                </c:pt>
                <c:pt idx="110">
                  <c:v>0.745</c:v>
                </c:pt>
                <c:pt idx="111">
                  <c:v>0.67900000000000005</c:v>
                </c:pt>
                <c:pt idx="112">
                  <c:v>0.63500000000000001</c:v>
                </c:pt>
                <c:pt idx="113">
                  <c:v>0.70400000000000007</c:v>
                </c:pt>
                <c:pt idx="114">
                  <c:v>0.78299999999999992</c:v>
                </c:pt>
                <c:pt idx="115">
                  <c:v>0.68400000000000005</c:v>
                </c:pt>
                <c:pt idx="116">
                  <c:v>0.8899999999999999</c:v>
                </c:pt>
                <c:pt idx="117">
                  <c:v>1.2210000000000001</c:v>
                </c:pt>
                <c:pt idx="118">
                  <c:v>1.2989999999999999</c:v>
                </c:pt>
                <c:pt idx="119">
                  <c:v>0.85000000000000009</c:v>
                </c:pt>
                <c:pt idx="120">
                  <c:v>0.99099999999999988</c:v>
                </c:pt>
                <c:pt idx="121">
                  <c:v>0.98100000000000009</c:v>
                </c:pt>
                <c:pt idx="122">
                  <c:v>1.091</c:v>
                </c:pt>
                <c:pt idx="123">
                  <c:v>0.88300000000000001</c:v>
                </c:pt>
                <c:pt idx="124">
                  <c:v>0.96500000000000008</c:v>
                </c:pt>
                <c:pt idx="125">
                  <c:v>0.76600000000000001</c:v>
                </c:pt>
                <c:pt idx="126">
                  <c:v>1.49</c:v>
                </c:pt>
                <c:pt idx="127">
                  <c:v>0.99199999999999999</c:v>
                </c:pt>
                <c:pt idx="128">
                  <c:v>0.73</c:v>
                </c:pt>
                <c:pt idx="129">
                  <c:v>0.84599999999999997</c:v>
                </c:pt>
                <c:pt idx="130">
                  <c:v>0.70099999999999996</c:v>
                </c:pt>
                <c:pt idx="131">
                  <c:v>0.78700000000000003</c:v>
                </c:pt>
                <c:pt idx="132">
                  <c:v>0.71300000000000008</c:v>
                </c:pt>
                <c:pt idx="133">
                  <c:v>0.88300000000000001</c:v>
                </c:pt>
                <c:pt idx="134">
                  <c:v>0.68300000000000005</c:v>
                </c:pt>
                <c:pt idx="135">
                  <c:v>0.70099999999999996</c:v>
                </c:pt>
                <c:pt idx="136">
                  <c:v>1.2470000000000001</c:v>
                </c:pt>
                <c:pt idx="137">
                  <c:v>0.78799999999999992</c:v>
                </c:pt>
                <c:pt idx="138">
                  <c:v>1.1379999999999999</c:v>
                </c:pt>
                <c:pt idx="139">
                  <c:v>0.89200000000000002</c:v>
                </c:pt>
                <c:pt idx="140">
                  <c:v>1.5010000000000001</c:v>
                </c:pt>
                <c:pt idx="141">
                  <c:v>2.06</c:v>
                </c:pt>
                <c:pt idx="142">
                  <c:v>1.1759999999999999</c:v>
                </c:pt>
                <c:pt idx="143">
                  <c:v>0.72</c:v>
                </c:pt>
                <c:pt idx="144">
                  <c:v>0.89500000000000002</c:v>
                </c:pt>
                <c:pt idx="145">
                  <c:v>0.45699999999999996</c:v>
                </c:pt>
                <c:pt idx="146">
                  <c:v>0.495</c:v>
                </c:pt>
                <c:pt idx="147">
                  <c:v>0.77100000000000002</c:v>
                </c:pt>
                <c:pt idx="148">
                  <c:v>0.47600000000000003</c:v>
                </c:pt>
                <c:pt idx="149">
                  <c:v>0.67699999999999994</c:v>
                </c:pt>
                <c:pt idx="150">
                  <c:v>1.141</c:v>
                </c:pt>
                <c:pt idx="151">
                  <c:v>1.0549999999999999</c:v>
                </c:pt>
                <c:pt idx="152">
                  <c:v>1.573</c:v>
                </c:pt>
                <c:pt idx="153">
                  <c:v>2.867</c:v>
                </c:pt>
                <c:pt idx="154">
                  <c:v>2.0139999999999998</c:v>
                </c:pt>
                <c:pt idx="155">
                  <c:v>0.92600000000000005</c:v>
                </c:pt>
                <c:pt idx="156">
                  <c:v>0.72699999999999998</c:v>
                </c:pt>
                <c:pt idx="157">
                  <c:v>0.80400000000000005</c:v>
                </c:pt>
                <c:pt idx="158">
                  <c:v>0.56599999999999995</c:v>
                </c:pt>
                <c:pt idx="159">
                  <c:v>0.67100000000000004</c:v>
                </c:pt>
                <c:pt idx="160">
                  <c:v>0.61399999999999999</c:v>
                </c:pt>
                <c:pt idx="161">
                  <c:v>0.53900000000000003</c:v>
                </c:pt>
                <c:pt idx="162">
                  <c:v>0.70699999999999996</c:v>
                </c:pt>
                <c:pt idx="163">
                  <c:v>0.7330000000000001</c:v>
                </c:pt>
                <c:pt idx="164">
                  <c:v>1.373</c:v>
                </c:pt>
                <c:pt idx="165">
                  <c:v>1.204</c:v>
                </c:pt>
                <c:pt idx="166">
                  <c:v>1.0489999999999999</c:v>
                </c:pt>
                <c:pt idx="167">
                  <c:v>1.165</c:v>
                </c:pt>
                <c:pt idx="168">
                  <c:v>1.2030000000000001</c:v>
                </c:pt>
                <c:pt idx="169">
                  <c:v>0.98899999999999999</c:v>
                </c:pt>
                <c:pt idx="170">
                  <c:v>0.79</c:v>
                </c:pt>
                <c:pt idx="171">
                  <c:v>0.65300000000000002</c:v>
                </c:pt>
                <c:pt idx="172">
                  <c:v>0.59899999999999998</c:v>
                </c:pt>
                <c:pt idx="173">
                  <c:v>0.52300000000000002</c:v>
                </c:pt>
                <c:pt idx="174">
                  <c:v>0.51800000000000002</c:v>
                </c:pt>
                <c:pt idx="175">
                  <c:v>0.78600000000000003</c:v>
                </c:pt>
                <c:pt idx="176">
                  <c:v>0.74099999999999999</c:v>
                </c:pt>
                <c:pt idx="177">
                  <c:v>1.4590000000000001</c:v>
                </c:pt>
                <c:pt idx="178">
                  <c:v>0.60599999999999998</c:v>
                </c:pt>
                <c:pt idx="179">
                  <c:v>0.77600000000000002</c:v>
                </c:pt>
                <c:pt idx="180">
                  <c:v>0.92799999999999994</c:v>
                </c:pt>
                <c:pt idx="181">
                  <c:v>0.57299999999999995</c:v>
                </c:pt>
                <c:pt idx="182">
                  <c:v>0.67500000000000004</c:v>
                </c:pt>
                <c:pt idx="183">
                  <c:v>0.80299999999999994</c:v>
                </c:pt>
                <c:pt idx="184">
                  <c:v>0.71300000000000008</c:v>
                </c:pt>
                <c:pt idx="185">
                  <c:v>1.07</c:v>
                </c:pt>
                <c:pt idx="186">
                  <c:v>0.91800000000000004</c:v>
                </c:pt>
                <c:pt idx="187">
                  <c:v>1.9389999999999998</c:v>
                </c:pt>
                <c:pt idx="188">
                  <c:v>1.8599999999999999</c:v>
                </c:pt>
                <c:pt idx="189">
                  <c:v>1.23</c:v>
                </c:pt>
                <c:pt idx="190">
                  <c:v>1.4159999999999999</c:v>
                </c:pt>
                <c:pt idx="191">
                  <c:v>1.105</c:v>
                </c:pt>
                <c:pt idx="192">
                  <c:v>1.0269999999999999</c:v>
                </c:pt>
                <c:pt idx="193">
                  <c:v>0.996</c:v>
                </c:pt>
                <c:pt idx="194">
                  <c:v>0.90300000000000002</c:v>
                </c:pt>
                <c:pt idx="195">
                  <c:v>1.3089999999999999</c:v>
                </c:pt>
                <c:pt idx="196">
                  <c:v>1.0640000000000001</c:v>
                </c:pt>
                <c:pt idx="197">
                  <c:v>0.94600000000000006</c:v>
                </c:pt>
                <c:pt idx="198">
                  <c:v>0.7430000000000001</c:v>
                </c:pt>
                <c:pt idx="199">
                  <c:v>0.95600000000000007</c:v>
                </c:pt>
                <c:pt idx="200">
                  <c:v>0.58099999999999996</c:v>
                </c:pt>
                <c:pt idx="201">
                  <c:v>0.79500000000000004</c:v>
                </c:pt>
                <c:pt idx="202">
                  <c:v>0.59799999999999998</c:v>
                </c:pt>
                <c:pt idx="203">
                  <c:v>0.59499999999999997</c:v>
                </c:pt>
                <c:pt idx="204">
                  <c:v>0.52699999999999991</c:v>
                </c:pt>
                <c:pt idx="205">
                  <c:v>0.64699999999999991</c:v>
                </c:pt>
                <c:pt idx="206">
                  <c:v>0.97299999999999998</c:v>
                </c:pt>
                <c:pt idx="207">
                  <c:v>0.67100000000000004</c:v>
                </c:pt>
                <c:pt idx="208">
                  <c:v>0.66799999999999993</c:v>
                </c:pt>
                <c:pt idx="209">
                  <c:v>0.79</c:v>
                </c:pt>
                <c:pt idx="210">
                  <c:v>0.82699999999999996</c:v>
                </c:pt>
                <c:pt idx="211">
                  <c:v>0.94</c:v>
                </c:pt>
                <c:pt idx="212">
                  <c:v>1.071</c:v>
                </c:pt>
                <c:pt idx="213">
                  <c:v>1.5049999999999999</c:v>
                </c:pt>
                <c:pt idx="214">
                  <c:v>1.1930000000000001</c:v>
                </c:pt>
                <c:pt idx="215">
                  <c:v>1.2110000000000001</c:v>
                </c:pt>
                <c:pt idx="216">
                  <c:v>1.835</c:v>
                </c:pt>
                <c:pt idx="217">
                  <c:v>1.036</c:v>
                </c:pt>
                <c:pt idx="218">
                  <c:v>0.83899999999999997</c:v>
                </c:pt>
                <c:pt idx="219">
                  <c:v>0.91899999999999993</c:v>
                </c:pt>
                <c:pt idx="220">
                  <c:v>0.95100000000000007</c:v>
                </c:pt>
                <c:pt idx="221">
                  <c:v>1.7979999999999998</c:v>
                </c:pt>
                <c:pt idx="222">
                  <c:v>1.5270000000000001</c:v>
                </c:pt>
                <c:pt idx="223">
                  <c:v>1.2330000000000001</c:v>
                </c:pt>
                <c:pt idx="224">
                  <c:v>1.085</c:v>
                </c:pt>
                <c:pt idx="225">
                  <c:v>1.3680000000000001</c:v>
                </c:pt>
                <c:pt idx="226">
                  <c:v>1.494</c:v>
                </c:pt>
                <c:pt idx="227">
                  <c:v>1.9100000000000001</c:v>
                </c:pt>
                <c:pt idx="228">
                  <c:v>1.726</c:v>
                </c:pt>
                <c:pt idx="229">
                  <c:v>0.90399999999999991</c:v>
                </c:pt>
                <c:pt idx="230">
                  <c:v>1.095</c:v>
                </c:pt>
                <c:pt idx="231">
                  <c:v>1.7310000000000001</c:v>
                </c:pt>
                <c:pt idx="232">
                  <c:v>1.222</c:v>
                </c:pt>
                <c:pt idx="233">
                  <c:v>0.96699999999999997</c:v>
                </c:pt>
                <c:pt idx="234">
                  <c:v>1.9470000000000001</c:v>
                </c:pt>
                <c:pt idx="235">
                  <c:v>1.964</c:v>
                </c:pt>
                <c:pt idx="236">
                  <c:v>1.4849999999999999</c:v>
                </c:pt>
                <c:pt idx="237">
                  <c:v>1.7530000000000001</c:v>
                </c:pt>
                <c:pt idx="238">
                  <c:v>0.96699999999999997</c:v>
                </c:pt>
                <c:pt idx="239">
                  <c:v>1.31</c:v>
                </c:pt>
                <c:pt idx="240">
                  <c:v>0.998</c:v>
                </c:pt>
                <c:pt idx="241">
                  <c:v>1.286</c:v>
                </c:pt>
                <c:pt idx="242">
                  <c:v>1.282</c:v>
                </c:pt>
                <c:pt idx="243">
                  <c:v>2.0060000000000002</c:v>
                </c:pt>
                <c:pt idx="244">
                  <c:v>1.6120000000000001</c:v>
                </c:pt>
                <c:pt idx="245">
                  <c:v>1.19</c:v>
                </c:pt>
                <c:pt idx="246">
                  <c:v>1.19</c:v>
                </c:pt>
                <c:pt idx="247">
                  <c:v>1.6969999999999998</c:v>
                </c:pt>
                <c:pt idx="248">
                  <c:v>1.49</c:v>
                </c:pt>
                <c:pt idx="249">
                  <c:v>0.876</c:v>
                </c:pt>
                <c:pt idx="250">
                  <c:v>1.085</c:v>
                </c:pt>
                <c:pt idx="251">
                  <c:v>1.1759999999999999</c:v>
                </c:pt>
                <c:pt idx="252">
                  <c:v>0.96399999999999997</c:v>
                </c:pt>
                <c:pt idx="253">
                  <c:v>1.0269999999999999</c:v>
                </c:pt>
                <c:pt idx="254">
                  <c:v>1.266</c:v>
                </c:pt>
                <c:pt idx="255">
                  <c:v>1.5620000000000001</c:v>
                </c:pt>
                <c:pt idx="256">
                  <c:v>1.04</c:v>
                </c:pt>
                <c:pt idx="257">
                  <c:v>1.169</c:v>
                </c:pt>
                <c:pt idx="258">
                  <c:v>0.97</c:v>
                </c:pt>
                <c:pt idx="259">
                  <c:v>0.94799999999999995</c:v>
                </c:pt>
                <c:pt idx="260">
                  <c:v>0.86899999999999999</c:v>
                </c:pt>
                <c:pt idx="261">
                  <c:v>1.109</c:v>
                </c:pt>
                <c:pt idx="262">
                  <c:v>1.008</c:v>
                </c:pt>
                <c:pt idx="263">
                  <c:v>0.67699999999999994</c:v>
                </c:pt>
                <c:pt idx="264">
                  <c:v>0.65199999999999991</c:v>
                </c:pt>
                <c:pt idx="265">
                  <c:v>0.76600000000000001</c:v>
                </c:pt>
                <c:pt idx="266">
                  <c:v>0.78200000000000003</c:v>
                </c:pt>
                <c:pt idx="267">
                  <c:v>0.62</c:v>
                </c:pt>
                <c:pt idx="268">
                  <c:v>1.0739999999999998</c:v>
                </c:pt>
                <c:pt idx="269">
                  <c:v>1.6320000000000001</c:v>
                </c:pt>
                <c:pt idx="270">
                  <c:v>1.1910000000000001</c:v>
                </c:pt>
                <c:pt idx="271">
                  <c:v>1.111</c:v>
                </c:pt>
                <c:pt idx="272">
                  <c:v>1.7269999999999999</c:v>
                </c:pt>
                <c:pt idx="273">
                  <c:v>1.6779999999999999</c:v>
                </c:pt>
                <c:pt idx="274">
                  <c:v>1.208</c:v>
                </c:pt>
                <c:pt idx="275">
                  <c:v>1.3450000000000002</c:v>
                </c:pt>
                <c:pt idx="276">
                  <c:v>1.94</c:v>
                </c:pt>
                <c:pt idx="277">
                  <c:v>1.6900000000000002</c:v>
                </c:pt>
                <c:pt idx="278">
                  <c:v>2.0209999999999999</c:v>
                </c:pt>
                <c:pt idx="279">
                  <c:v>1.22</c:v>
                </c:pt>
                <c:pt idx="280">
                  <c:v>0.96199999999999997</c:v>
                </c:pt>
                <c:pt idx="281">
                  <c:v>1.1779999999999999</c:v>
                </c:pt>
                <c:pt idx="282">
                  <c:v>1.3260000000000001</c:v>
                </c:pt>
                <c:pt idx="283">
                  <c:v>1.24</c:v>
                </c:pt>
                <c:pt idx="284">
                  <c:v>1.3070000000000002</c:v>
                </c:pt>
                <c:pt idx="285">
                  <c:v>1.494</c:v>
                </c:pt>
                <c:pt idx="286">
                  <c:v>1.1400000000000001</c:v>
                </c:pt>
                <c:pt idx="287">
                  <c:v>1.4050000000000002</c:v>
                </c:pt>
                <c:pt idx="288">
                  <c:v>0.74199999999999999</c:v>
                </c:pt>
                <c:pt idx="289">
                  <c:v>1.4280000000000002</c:v>
                </c:pt>
                <c:pt idx="290">
                  <c:v>1.083</c:v>
                </c:pt>
                <c:pt idx="291">
                  <c:v>0.752</c:v>
                </c:pt>
                <c:pt idx="292">
                  <c:v>0.81100000000000005</c:v>
                </c:pt>
                <c:pt idx="293">
                  <c:v>2.0549999999999997</c:v>
                </c:pt>
                <c:pt idx="294">
                  <c:v>1.026</c:v>
                </c:pt>
                <c:pt idx="295">
                  <c:v>0.78600000000000003</c:v>
                </c:pt>
                <c:pt idx="296">
                  <c:v>1.2189999999999999</c:v>
                </c:pt>
                <c:pt idx="297">
                  <c:v>1.6759999999999999</c:v>
                </c:pt>
                <c:pt idx="298">
                  <c:v>1.4990000000000001</c:v>
                </c:pt>
                <c:pt idx="299">
                  <c:v>1.571</c:v>
                </c:pt>
                <c:pt idx="300">
                  <c:v>2.6710000000000003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F47-4D1E-9A28-3704BB415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3646232"/>
        <c:axId val="703646560"/>
      </c:scatterChart>
      <c:valAx>
        <c:axId val="703646232"/>
        <c:scaling>
          <c:orientation val="minMax"/>
          <c:max val="30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Residues</a:t>
                </a:r>
              </a:p>
            </c:rich>
          </c:tx>
          <c:layout>
            <c:manualLayout>
              <c:xMode val="edge"/>
              <c:yMode val="edge"/>
              <c:x val="0.47848787861833064"/>
              <c:y val="0.92317683793504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560"/>
        <c:crosses val="autoZero"/>
        <c:crossBetween val="midCat"/>
      </c:valAx>
      <c:valAx>
        <c:axId val="7036465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RMSF(Å)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th-TH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th-TH"/>
          </a:p>
        </c:txPr>
        <c:crossAx val="70364623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th-TH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merged_file!$C$3:$C$560</cx:f>
        <cx:lvl ptCount="558" formatCode="General">
          <cx:pt idx="0">-9.0999999999999996</cx:pt>
          <cx:pt idx="1">-8.9000000000000004</cx:pt>
          <cx:pt idx="2">-8.9000000000000004</cx:pt>
          <cx:pt idx="3">-8.8000000000000007</cx:pt>
          <cx:pt idx="4">-8.5999999999999996</cx:pt>
          <cx:pt idx="5">-8.5999999999999996</cx:pt>
          <cx:pt idx="6">-8.5</cx:pt>
          <cx:pt idx="7">-8.5</cx:pt>
          <cx:pt idx="8">-8.4000000000000004</cx:pt>
          <cx:pt idx="9">-8.4000000000000004</cx:pt>
          <cx:pt idx="10">-8.4000000000000004</cx:pt>
          <cx:pt idx="11">-8.3000000000000007</cx:pt>
          <cx:pt idx="12">-8.3000000000000007</cx:pt>
          <cx:pt idx="13">-8.3000000000000007</cx:pt>
          <cx:pt idx="14">-8.3000000000000007</cx:pt>
          <cx:pt idx="15">-8.3000000000000007</cx:pt>
          <cx:pt idx="16">-8.3000000000000007</cx:pt>
          <cx:pt idx="17">-8.3000000000000007</cx:pt>
          <cx:pt idx="18">-8.3000000000000007</cx:pt>
          <cx:pt idx="19">-8.3000000000000007</cx:pt>
          <cx:pt idx="20">-8.3000000000000007</cx:pt>
          <cx:pt idx="21">-8.3000000000000007</cx:pt>
          <cx:pt idx="22">-8.1999999999999993</cx:pt>
          <cx:pt idx="23">-8.1999999999999993</cx:pt>
          <cx:pt idx="24">-8.1999999999999993</cx:pt>
          <cx:pt idx="25">-8.1999999999999993</cx:pt>
          <cx:pt idx="26">-8.1999999999999993</cx:pt>
          <cx:pt idx="27">-8.1999999999999993</cx:pt>
          <cx:pt idx="28">-8.1999999999999993</cx:pt>
          <cx:pt idx="29">-8.1999999999999993</cx:pt>
          <cx:pt idx="30">-8.1999999999999993</cx:pt>
          <cx:pt idx="31">-8.1999999999999993</cx:pt>
          <cx:pt idx="32">-8.0999999999999996</cx:pt>
          <cx:pt idx="33">-8.0999999999999996</cx:pt>
          <cx:pt idx="34">-8.0999999999999996</cx:pt>
          <cx:pt idx="35">-8.0999999999999996</cx:pt>
          <cx:pt idx="36">-8.0999999999999996</cx:pt>
          <cx:pt idx="37">-8.0999999999999996</cx:pt>
          <cx:pt idx="38">-8.0999999999999996</cx:pt>
          <cx:pt idx="39">-8.0999999999999996</cx:pt>
          <cx:pt idx="40">-8.0999999999999996</cx:pt>
          <cx:pt idx="41">-8.0999999999999996</cx:pt>
          <cx:pt idx="42">-8.0999999999999996</cx:pt>
          <cx:pt idx="43">-8</cx:pt>
          <cx:pt idx="44">-8</cx:pt>
          <cx:pt idx="45">-8</cx:pt>
          <cx:pt idx="46">-8</cx:pt>
          <cx:pt idx="47">-8</cx:pt>
          <cx:pt idx="48">-8</cx:pt>
          <cx:pt idx="49">-8</cx:pt>
          <cx:pt idx="50">-8</cx:pt>
          <cx:pt idx="51">-8</cx:pt>
          <cx:pt idx="52">-8</cx:pt>
          <cx:pt idx="53">-8</cx:pt>
          <cx:pt idx="54">-8</cx:pt>
          <cx:pt idx="55">-8</cx:pt>
          <cx:pt idx="56">-8</cx:pt>
          <cx:pt idx="57">-7.9000000000000004</cx:pt>
          <cx:pt idx="58">-7.9000000000000004</cx:pt>
          <cx:pt idx="59">-7.9000000000000004</cx:pt>
          <cx:pt idx="60">-7.9000000000000004</cx:pt>
          <cx:pt idx="61">-7.9000000000000004</cx:pt>
          <cx:pt idx="62">-7.9000000000000004</cx:pt>
          <cx:pt idx="63">-7.9000000000000004</cx:pt>
          <cx:pt idx="64">-7.9000000000000004</cx:pt>
          <cx:pt idx="65">-7.9000000000000004</cx:pt>
          <cx:pt idx="66">-7.9000000000000004</cx:pt>
          <cx:pt idx="67">-7.9000000000000004</cx:pt>
          <cx:pt idx="68">-7.9000000000000004</cx:pt>
          <cx:pt idx="69">-7.9000000000000004</cx:pt>
          <cx:pt idx="70">-7.9000000000000004</cx:pt>
          <cx:pt idx="71">-7.9000000000000004</cx:pt>
          <cx:pt idx="72">-7.9000000000000004</cx:pt>
          <cx:pt idx="73">-7.9000000000000004</cx:pt>
          <cx:pt idx="74">-7.9000000000000004</cx:pt>
          <cx:pt idx="75">-7.9000000000000004</cx:pt>
          <cx:pt idx="76">-7.9000000000000004</cx:pt>
          <cx:pt idx="77">-7.9000000000000004</cx:pt>
          <cx:pt idx="78">-7.7999999999999998</cx:pt>
          <cx:pt idx="79">-7.7999999999999998</cx:pt>
          <cx:pt idx="80">-7.7999999999999998</cx:pt>
          <cx:pt idx="81">-7.7999999999999998</cx:pt>
          <cx:pt idx="82">-7.7999999999999998</cx:pt>
          <cx:pt idx="83">-7.7999999999999998</cx:pt>
          <cx:pt idx="84">-7.7999999999999998</cx:pt>
          <cx:pt idx="85">-7.7999999999999998</cx:pt>
          <cx:pt idx="86">-7.7999999999999998</cx:pt>
          <cx:pt idx="87">-7.7999999999999998</cx:pt>
          <cx:pt idx="88">-7.7999999999999998</cx:pt>
          <cx:pt idx="89">-7.7999999999999998</cx:pt>
          <cx:pt idx="90">-7.7999999999999998</cx:pt>
          <cx:pt idx="91">-7.7999999999999998</cx:pt>
          <cx:pt idx="92">-7.7999999999999998</cx:pt>
          <cx:pt idx="93">-7.7999999999999998</cx:pt>
          <cx:pt idx="94">-7.7999999999999998</cx:pt>
          <cx:pt idx="95">-7.7999999999999998</cx:pt>
          <cx:pt idx="96">-7.7999999999999998</cx:pt>
          <cx:pt idx="97">-7.7999999999999998</cx:pt>
          <cx:pt idx="98">-7.7999999999999998</cx:pt>
          <cx:pt idx="99">-7.7999999999999998</cx:pt>
          <cx:pt idx="100">-7.7999999999999998</cx:pt>
          <cx:pt idx="101">-7.7000000000000002</cx:pt>
          <cx:pt idx="102">-7.7000000000000002</cx:pt>
          <cx:pt idx="103">-7.7000000000000002</cx:pt>
          <cx:pt idx="104">-7.7000000000000002</cx:pt>
          <cx:pt idx="105">-7.7000000000000002</cx:pt>
          <cx:pt idx="106">-7.7000000000000002</cx:pt>
          <cx:pt idx="107">-7.7000000000000002</cx:pt>
          <cx:pt idx="108">-7.7000000000000002</cx:pt>
          <cx:pt idx="109">-7.7000000000000002</cx:pt>
          <cx:pt idx="110">-7.7000000000000002</cx:pt>
          <cx:pt idx="111">-7.7000000000000002</cx:pt>
          <cx:pt idx="112">-7.7000000000000002</cx:pt>
          <cx:pt idx="113">-7.7000000000000002</cx:pt>
          <cx:pt idx="114">-7.7000000000000002</cx:pt>
          <cx:pt idx="115">-7.7000000000000002</cx:pt>
          <cx:pt idx="116">-7.7000000000000002</cx:pt>
          <cx:pt idx="117">-7.7000000000000002</cx:pt>
          <cx:pt idx="118">-7.7000000000000002</cx:pt>
          <cx:pt idx="119">-7.7000000000000002</cx:pt>
          <cx:pt idx="120">-7.7000000000000002</cx:pt>
          <cx:pt idx="121">-7.7000000000000002</cx:pt>
          <cx:pt idx="122">-7.7000000000000002</cx:pt>
          <cx:pt idx="123">-7.5999999999999996</cx:pt>
          <cx:pt idx="124">-7.5999999999999996</cx:pt>
          <cx:pt idx="125">-7.5999999999999996</cx:pt>
          <cx:pt idx="126">-7.5999999999999996</cx:pt>
          <cx:pt idx="127">-7.5999999999999996</cx:pt>
          <cx:pt idx="128">-7.5999999999999996</cx:pt>
          <cx:pt idx="129">-7.5999999999999996</cx:pt>
          <cx:pt idx="130">-7.5999999999999996</cx:pt>
          <cx:pt idx="131">-7.5999999999999996</cx:pt>
          <cx:pt idx="132">-7.5999999999999996</cx:pt>
          <cx:pt idx="133">-7.5999999999999996</cx:pt>
          <cx:pt idx="134">-7.5999999999999996</cx:pt>
          <cx:pt idx="135">-7.5999999999999996</cx:pt>
          <cx:pt idx="136">-7.5999999999999996</cx:pt>
          <cx:pt idx="137">-7.5999999999999996</cx:pt>
          <cx:pt idx="138">-7.5999999999999996</cx:pt>
          <cx:pt idx="139">-7.5999999999999996</cx:pt>
          <cx:pt idx="140">-7.5999999999999996</cx:pt>
          <cx:pt idx="141">-7.5999999999999996</cx:pt>
          <cx:pt idx="142">-7.5999999999999996</cx:pt>
          <cx:pt idx="143">-7.5999999999999996</cx:pt>
          <cx:pt idx="144">-7.5999999999999996</cx:pt>
          <cx:pt idx="145">-7.5999999999999996</cx:pt>
          <cx:pt idx="146">-7.5999999999999996</cx:pt>
          <cx:pt idx="147">-7.5999999999999996</cx:pt>
          <cx:pt idx="148">-7.5999999999999996</cx:pt>
          <cx:pt idx="149">-7.5999999999999996</cx:pt>
          <cx:pt idx="150">-7.5999999999999996</cx:pt>
          <cx:pt idx="151">-7.5999999999999996</cx:pt>
          <cx:pt idx="152">-7.5999999999999996</cx:pt>
          <cx:pt idx="153">-7.5999999999999996</cx:pt>
          <cx:pt idx="154">-7.5999999999999996</cx:pt>
          <cx:pt idx="155">-7.5999999999999996</cx:pt>
          <cx:pt idx="156">-7.5999999999999996</cx:pt>
          <cx:pt idx="157">-7.5999999999999996</cx:pt>
          <cx:pt idx="158">-7.5999999999999996</cx:pt>
          <cx:pt idx="159">-7.5999999999999996</cx:pt>
          <cx:pt idx="160">-7.5999999999999996</cx:pt>
          <cx:pt idx="161">-7.5999999999999996</cx:pt>
          <cx:pt idx="162">-7.5</cx:pt>
          <cx:pt idx="163">-7.5</cx:pt>
          <cx:pt idx="164">-7.5</cx:pt>
          <cx:pt idx="165">-7.5</cx:pt>
          <cx:pt idx="166">-7.5</cx:pt>
          <cx:pt idx="167">-7.5</cx:pt>
          <cx:pt idx="168">-7.5</cx:pt>
          <cx:pt idx="169">-7.5</cx:pt>
          <cx:pt idx="170">-7.5</cx:pt>
          <cx:pt idx="171">-7.5</cx:pt>
          <cx:pt idx="172">-7.5</cx:pt>
          <cx:pt idx="173">-7.5</cx:pt>
          <cx:pt idx="174">-7.5</cx:pt>
          <cx:pt idx="175">-7.5</cx:pt>
          <cx:pt idx="176">-7.5</cx:pt>
          <cx:pt idx="177">-7.5</cx:pt>
          <cx:pt idx="178">-7.5</cx:pt>
          <cx:pt idx="179">-7.5</cx:pt>
          <cx:pt idx="180">-7.5</cx:pt>
          <cx:pt idx="181">-7.5</cx:pt>
          <cx:pt idx="182">-7.5</cx:pt>
          <cx:pt idx="183">-7.5</cx:pt>
          <cx:pt idx="184">-7.4000000000000004</cx:pt>
          <cx:pt idx="185">-7.4000000000000004</cx:pt>
          <cx:pt idx="186">-7.4000000000000004</cx:pt>
          <cx:pt idx="187">-7.4000000000000004</cx:pt>
          <cx:pt idx="188">-7.4000000000000004</cx:pt>
          <cx:pt idx="189">-7.4000000000000004</cx:pt>
          <cx:pt idx="190">-7.4000000000000004</cx:pt>
          <cx:pt idx="191">-7.4000000000000004</cx:pt>
          <cx:pt idx="192">-7.4000000000000004</cx:pt>
          <cx:pt idx="193">-7.4000000000000004</cx:pt>
          <cx:pt idx="194">-7.4000000000000004</cx:pt>
          <cx:pt idx="195">-7.4000000000000004</cx:pt>
          <cx:pt idx="196">-7.4000000000000004</cx:pt>
          <cx:pt idx="197">-7.4000000000000004</cx:pt>
          <cx:pt idx="198">-7.4000000000000004</cx:pt>
          <cx:pt idx="199">-7.4000000000000004</cx:pt>
          <cx:pt idx="200">-7.4000000000000004</cx:pt>
          <cx:pt idx="201">-7.4000000000000004</cx:pt>
          <cx:pt idx="202">-7.4000000000000004</cx:pt>
          <cx:pt idx="203">-7.4000000000000004</cx:pt>
          <cx:pt idx="204">-7.4000000000000004</cx:pt>
          <cx:pt idx="205">-7.4000000000000004</cx:pt>
          <cx:pt idx="206">-7.4000000000000004</cx:pt>
          <cx:pt idx="207">-7.4000000000000004</cx:pt>
          <cx:pt idx="208">-7.4000000000000004</cx:pt>
          <cx:pt idx="209">-7.4000000000000004</cx:pt>
          <cx:pt idx="210">-7.4000000000000004</cx:pt>
          <cx:pt idx="211">-7.4000000000000004</cx:pt>
          <cx:pt idx="212">-7.4000000000000004</cx:pt>
          <cx:pt idx="213">-7.4000000000000004</cx:pt>
          <cx:pt idx="214">-7.4000000000000004</cx:pt>
          <cx:pt idx="215">-7.4000000000000004</cx:pt>
          <cx:pt idx="216">-7.4000000000000004</cx:pt>
          <cx:pt idx="217">-7.2999999999999998</cx:pt>
          <cx:pt idx="218">-7.2999999999999998</cx:pt>
          <cx:pt idx="219">-7.2999999999999998</cx:pt>
          <cx:pt idx="220">-7.2999999999999998</cx:pt>
          <cx:pt idx="221">-7.2999999999999998</cx:pt>
          <cx:pt idx="222">-7.2999999999999998</cx:pt>
          <cx:pt idx="223">-7.2999999999999998</cx:pt>
          <cx:pt idx="224">-7.2999999999999998</cx:pt>
          <cx:pt idx="225">-7.2999999999999998</cx:pt>
          <cx:pt idx="226">-7.2999999999999998</cx:pt>
          <cx:pt idx="227">-7.2999999999999998</cx:pt>
          <cx:pt idx="228">-7.2999999999999998</cx:pt>
          <cx:pt idx="229">-7.2999999999999998</cx:pt>
          <cx:pt idx="230">-7.2999999999999998</cx:pt>
          <cx:pt idx="231">-7.2999999999999998</cx:pt>
          <cx:pt idx="232">-7.2999999999999998</cx:pt>
          <cx:pt idx="233">-7.2999999999999998</cx:pt>
          <cx:pt idx="234">-7.2999999999999998</cx:pt>
          <cx:pt idx="235">-7.2999999999999998</cx:pt>
          <cx:pt idx="236">-7.2999999999999998</cx:pt>
          <cx:pt idx="237">-7.2999999999999998</cx:pt>
          <cx:pt idx="238">-7.2999999999999998</cx:pt>
          <cx:pt idx="239">-7.2999999999999998</cx:pt>
          <cx:pt idx="240">-7.2999999999999998</cx:pt>
          <cx:pt idx="241">-7.2999999999999998</cx:pt>
          <cx:pt idx="242">-7.2999999999999998</cx:pt>
          <cx:pt idx="243">-7.2999999999999998</cx:pt>
          <cx:pt idx="244">-7.2999999999999998</cx:pt>
          <cx:pt idx="245">-7.2999999999999998</cx:pt>
          <cx:pt idx="246">-7.2999999999999998</cx:pt>
          <cx:pt idx="247">-7.2999999999999998</cx:pt>
          <cx:pt idx="248">-7.2999999999999998</cx:pt>
          <cx:pt idx="249">-7.2999999999999998</cx:pt>
          <cx:pt idx="250">-7.2999999999999998</cx:pt>
          <cx:pt idx="251">-7.2999999999999998</cx:pt>
          <cx:pt idx="252">-7.2999999999999998</cx:pt>
          <cx:pt idx="253">-7.2999999999999998</cx:pt>
          <cx:pt idx="254">-7.2999999999999998</cx:pt>
          <cx:pt idx="255">-7.2999999999999998</cx:pt>
          <cx:pt idx="256">-7.2000000000000002</cx:pt>
          <cx:pt idx="257">-7.2000000000000002</cx:pt>
          <cx:pt idx="258">-7.2000000000000002</cx:pt>
          <cx:pt idx="259">-7.2000000000000002</cx:pt>
          <cx:pt idx="260">-7.2000000000000002</cx:pt>
          <cx:pt idx="261">-7.2000000000000002</cx:pt>
          <cx:pt idx="262">-7.2000000000000002</cx:pt>
          <cx:pt idx="263">-7.2000000000000002</cx:pt>
          <cx:pt idx="264">-7.2000000000000002</cx:pt>
          <cx:pt idx="265">-7.2000000000000002</cx:pt>
          <cx:pt idx="266">-7.2000000000000002</cx:pt>
          <cx:pt idx="267">-7.2000000000000002</cx:pt>
          <cx:pt idx="268">-7.2000000000000002</cx:pt>
          <cx:pt idx="269">-7.2000000000000002</cx:pt>
          <cx:pt idx="270">-7.2000000000000002</cx:pt>
          <cx:pt idx="271">-7.2000000000000002</cx:pt>
          <cx:pt idx="272">-7.2000000000000002</cx:pt>
          <cx:pt idx="273">-7.2000000000000002</cx:pt>
          <cx:pt idx="274">-7.2000000000000002</cx:pt>
          <cx:pt idx="275">-7.2000000000000002</cx:pt>
          <cx:pt idx="276">-7.2000000000000002</cx:pt>
          <cx:pt idx="277">-7.2000000000000002</cx:pt>
          <cx:pt idx="278">-7.2000000000000002</cx:pt>
          <cx:pt idx="279">-7.2000000000000002</cx:pt>
          <cx:pt idx="280">-7.2000000000000002</cx:pt>
          <cx:pt idx="281">-7.2000000000000002</cx:pt>
          <cx:pt idx="282">-7.2000000000000002</cx:pt>
          <cx:pt idx="283">-7.2000000000000002</cx:pt>
          <cx:pt idx="284">-7.2000000000000002</cx:pt>
          <cx:pt idx="285">-7.2000000000000002</cx:pt>
          <cx:pt idx="286">-7.2000000000000002</cx:pt>
          <cx:pt idx="287">-7.2000000000000002</cx:pt>
          <cx:pt idx="288">-7.2000000000000002</cx:pt>
          <cx:pt idx="289">-7.2000000000000002</cx:pt>
          <cx:pt idx="290">-7.2000000000000002</cx:pt>
          <cx:pt idx="291">-7.2000000000000002</cx:pt>
          <cx:pt idx="292">-7.2000000000000002</cx:pt>
          <cx:pt idx="293">-7.2000000000000002</cx:pt>
          <cx:pt idx="294">-7.2000000000000002</cx:pt>
          <cx:pt idx="295">-7.2000000000000002</cx:pt>
          <cx:pt idx="296">-7.2000000000000002</cx:pt>
          <cx:pt idx="297">-7.2000000000000002</cx:pt>
          <cx:pt idx="298">-7.2000000000000002</cx:pt>
          <cx:pt idx="299">-7.2000000000000002</cx:pt>
          <cx:pt idx="300">-7.2000000000000002</cx:pt>
          <cx:pt idx="301">-7.2000000000000002</cx:pt>
          <cx:pt idx="302">-7.2000000000000002</cx:pt>
          <cx:pt idx="303">-7.2000000000000002</cx:pt>
          <cx:pt idx="304">-7.2000000000000002</cx:pt>
          <cx:pt idx="305">-7.0999999999999996</cx:pt>
          <cx:pt idx="306">-7.0999999999999996</cx:pt>
          <cx:pt idx="307">-7.0999999999999996</cx:pt>
          <cx:pt idx="308">-7.0999999999999996</cx:pt>
          <cx:pt idx="309">-7.0999999999999996</cx:pt>
          <cx:pt idx="310">-7.0999999999999996</cx:pt>
          <cx:pt idx="311">-7.0999999999999996</cx:pt>
          <cx:pt idx="312">-7.0999999999999996</cx:pt>
          <cx:pt idx="313">-7.0999999999999996</cx:pt>
          <cx:pt idx="314">-7.0999999999999996</cx:pt>
          <cx:pt idx="315">-7.0999999999999996</cx:pt>
          <cx:pt idx="316">-7.0999999999999996</cx:pt>
          <cx:pt idx="317">-7.0999999999999996</cx:pt>
          <cx:pt idx="318">-7.0999999999999996</cx:pt>
          <cx:pt idx="319">-7.0999999999999996</cx:pt>
          <cx:pt idx="320">-7.0999999999999996</cx:pt>
          <cx:pt idx="321">-7.0999999999999996</cx:pt>
          <cx:pt idx="322">-7.0999999999999996</cx:pt>
          <cx:pt idx="323">-7.0999999999999996</cx:pt>
          <cx:pt idx="324">-7.0999999999999996</cx:pt>
          <cx:pt idx="325">-7.0999999999999996</cx:pt>
          <cx:pt idx="326">-7.0999999999999996</cx:pt>
          <cx:pt idx="327">-7.0999999999999996</cx:pt>
          <cx:pt idx="328">-7.0999999999999996</cx:pt>
          <cx:pt idx="329">-7.0999999999999996</cx:pt>
          <cx:pt idx="330">-7.0999999999999996</cx:pt>
          <cx:pt idx="331">-7.0999999999999996</cx:pt>
          <cx:pt idx="332">-7.0999999999999996</cx:pt>
          <cx:pt idx="333">-7.0999999999999996</cx:pt>
          <cx:pt idx="334">-7.0999999999999996</cx:pt>
          <cx:pt idx="335">-7.0999999999999996</cx:pt>
          <cx:pt idx="336">-7.0999999999999996</cx:pt>
          <cx:pt idx="337">-7.0999999999999996</cx:pt>
          <cx:pt idx="338">-7.0999999999999996</cx:pt>
          <cx:pt idx="339">-7.0999999999999996</cx:pt>
          <cx:pt idx="340">-7.0999999999999996</cx:pt>
          <cx:pt idx="341">-7.0999999999999996</cx:pt>
          <cx:pt idx="342">-7.0999999999999996</cx:pt>
          <cx:pt idx="343">-7.0999999999999996</cx:pt>
          <cx:pt idx="344">-7.0999999999999996</cx:pt>
          <cx:pt idx="345">-7.0999999999999996</cx:pt>
          <cx:pt idx="346">-7.0999999999999996</cx:pt>
          <cx:pt idx="347">-7.0999999999999996</cx:pt>
          <cx:pt idx="348">-7.0999999999999996</cx:pt>
          <cx:pt idx="349">-7.0999999999999996</cx:pt>
          <cx:pt idx="350">-7.0999999999999996</cx:pt>
          <cx:pt idx="351">-7.0999999999999996</cx:pt>
          <cx:pt idx="352">-7.0999999999999996</cx:pt>
          <cx:pt idx="353">-7.0999999999999996</cx:pt>
          <cx:pt idx="354">-7.0999999999999996</cx:pt>
          <cx:pt idx="355">-7.0999999999999996</cx:pt>
          <cx:pt idx="356">-7</cx:pt>
          <cx:pt idx="357">-7</cx:pt>
          <cx:pt idx="358">-7</cx:pt>
          <cx:pt idx="359">-7</cx:pt>
          <cx:pt idx="360">-7</cx:pt>
          <cx:pt idx="361">-7</cx:pt>
          <cx:pt idx="362">-7</cx:pt>
          <cx:pt idx="363">-7</cx:pt>
          <cx:pt idx="364">-7</cx:pt>
          <cx:pt idx="365">-7</cx:pt>
          <cx:pt idx="366">-7</cx:pt>
          <cx:pt idx="367">-7</cx:pt>
          <cx:pt idx="368">-7</cx:pt>
          <cx:pt idx="369">-7</cx:pt>
          <cx:pt idx="370">-7</cx:pt>
          <cx:pt idx="371">-7</cx:pt>
          <cx:pt idx="372">-7</cx:pt>
          <cx:pt idx="373">-7</cx:pt>
          <cx:pt idx="374">-7</cx:pt>
          <cx:pt idx="375">-7</cx:pt>
          <cx:pt idx="376">-7</cx:pt>
          <cx:pt idx="377">-7</cx:pt>
          <cx:pt idx="378">-7</cx:pt>
          <cx:pt idx="379">-7</cx:pt>
          <cx:pt idx="380">-7</cx:pt>
          <cx:pt idx="381">-7</cx:pt>
          <cx:pt idx="382">-7</cx:pt>
          <cx:pt idx="383">-7</cx:pt>
          <cx:pt idx="384">-7</cx:pt>
          <cx:pt idx="385">-7</cx:pt>
          <cx:pt idx="386">-7</cx:pt>
          <cx:pt idx="387">-7</cx:pt>
          <cx:pt idx="388">-7</cx:pt>
          <cx:pt idx="389">-7</cx:pt>
          <cx:pt idx="390">-7</cx:pt>
          <cx:pt idx="391">-7</cx:pt>
          <cx:pt idx="392">-7</cx:pt>
          <cx:pt idx="393">-7</cx:pt>
          <cx:pt idx="394">-7</cx:pt>
          <cx:pt idx="395">-7</cx:pt>
          <cx:pt idx="396">-7</cx:pt>
          <cx:pt idx="397">-7</cx:pt>
          <cx:pt idx="398">-7</cx:pt>
          <cx:pt idx="399">-7</cx:pt>
          <cx:pt idx="400">-7</cx:pt>
          <cx:pt idx="401">-7</cx:pt>
          <cx:pt idx="402">-6.9000000000000004</cx:pt>
          <cx:pt idx="403">-6.9000000000000004</cx:pt>
          <cx:pt idx="404">-6.9000000000000004</cx:pt>
          <cx:pt idx="405">-6.9000000000000004</cx:pt>
          <cx:pt idx="406">-6.9000000000000004</cx:pt>
          <cx:pt idx="407">-6.9000000000000004</cx:pt>
          <cx:pt idx="408">-6.9000000000000004</cx:pt>
          <cx:pt idx="409">-6.9000000000000004</cx:pt>
          <cx:pt idx="410">-6.9000000000000004</cx:pt>
          <cx:pt idx="411">-6.9000000000000004</cx:pt>
          <cx:pt idx="412">-6.9000000000000004</cx:pt>
          <cx:pt idx="413">-6.9000000000000004</cx:pt>
          <cx:pt idx="414">-6.9000000000000004</cx:pt>
          <cx:pt idx="415">-6.9000000000000004</cx:pt>
          <cx:pt idx="416">-6.9000000000000004</cx:pt>
          <cx:pt idx="417">-6.9000000000000004</cx:pt>
          <cx:pt idx="418">-6.9000000000000004</cx:pt>
          <cx:pt idx="419">-6.9000000000000004</cx:pt>
          <cx:pt idx="420">-6.9000000000000004</cx:pt>
          <cx:pt idx="421">-6.9000000000000004</cx:pt>
          <cx:pt idx="422">-6.9000000000000004</cx:pt>
          <cx:pt idx="423">-6.9000000000000004</cx:pt>
          <cx:pt idx="424">-6.9000000000000004</cx:pt>
          <cx:pt idx="425">-6.9000000000000004</cx:pt>
          <cx:pt idx="426">-6.9000000000000004</cx:pt>
          <cx:pt idx="427">-6.9000000000000004</cx:pt>
          <cx:pt idx="428">-6.9000000000000004</cx:pt>
          <cx:pt idx="429">-6.9000000000000004</cx:pt>
          <cx:pt idx="430">-6.9000000000000004</cx:pt>
          <cx:pt idx="431">-6.9000000000000004</cx:pt>
          <cx:pt idx="432">-6.9000000000000004</cx:pt>
          <cx:pt idx="433">-6.9000000000000004</cx:pt>
          <cx:pt idx="434">-6.9000000000000004</cx:pt>
          <cx:pt idx="435">-6.9000000000000004</cx:pt>
          <cx:pt idx="436">-6.9000000000000004</cx:pt>
          <cx:pt idx="437">-6.9000000000000004</cx:pt>
          <cx:pt idx="438">-6.9000000000000004</cx:pt>
          <cx:pt idx="439">-6.9000000000000004</cx:pt>
          <cx:pt idx="440">-6.9000000000000004</cx:pt>
          <cx:pt idx="441">-6.9000000000000004</cx:pt>
          <cx:pt idx="442">-6.9000000000000004</cx:pt>
          <cx:pt idx="443">-6.9000000000000004</cx:pt>
          <cx:pt idx="444">-6.7999999999999998</cx:pt>
          <cx:pt idx="445">-6.7999999999999998</cx:pt>
          <cx:pt idx="446">-6.7999999999999998</cx:pt>
          <cx:pt idx="447">-6.7999999999999998</cx:pt>
          <cx:pt idx="448">-6.7999999999999998</cx:pt>
          <cx:pt idx="449">-6.7999999999999998</cx:pt>
          <cx:pt idx="450">-6.7999999999999998</cx:pt>
          <cx:pt idx="451">-6.7999999999999998</cx:pt>
          <cx:pt idx="452">-6.7999999999999998</cx:pt>
          <cx:pt idx="453">-6.7999999999999998</cx:pt>
          <cx:pt idx="454">-6.7999999999999998</cx:pt>
          <cx:pt idx="455">-6.7999999999999998</cx:pt>
          <cx:pt idx="456">-6.7999999999999998</cx:pt>
          <cx:pt idx="457">-6.7999999999999998</cx:pt>
          <cx:pt idx="458">-6.7999999999999998</cx:pt>
          <cx:pt idx="459">-6.7999999999999998</cx:pt>
          <cx:pt idx="460">-6.7999999999999998</cx:pt>
          <cx:pt idx="461">-6.7999999999999998</cx:pt>
          <cx:pt idx="462">-6.7999999999999998</cx:pt>
          <cx:pt idx="463">-6.7999999999999998</cx:pt>
          <cx:pt idx="464">-6.7999999999999998</cx:pt>
          <cx:pt idx="465">-6.7999999999999998</cx:pt>
          <cx:pt idx="466">-6.7999999999999998</cx:pt>
          <cx:pt idx="467">-6.7999999999999998</cx:pt>
          <cx:pt idx="468">-6.7999999999999998</cx:pt>
          <cx:pt idx="469">-6.7999999999999998</cx:pt>
          <cx:pt idx="470">-6.7999999999999998</cx:pt>
          <cx:pt idx="471">-6.7999999999999998</cx:pt>
          <cx:pt idx="472">-6.7999999999999998</cx:pt>
          <cx:pt idx="473">-6.7999999999999998</cx:pt>
          <cx:pt idx="474">-6.7999999999999998</cx:pt>
          <cx:pt idx="475">-6.7999999999999998</cx:pt>
          <cx:pt idx="476">-6.7999999999999998</cx:pt>
          <cx:pt idx="477">-6.7999999999999998</cx:pt>
          <cx:pt idx="478">-6.7000000000000002</cx:pt>
          <cx:pt idx="479">-6.7000000000000002</cx:pt>
          <cx:pt idx="480">-6.7000000000000002</cx:pt>
          <cx:pt idx="481">-6.7000000000000002</cx:pt>
          <cx:pt idx="482">-6.7000000000000002</cx:pt>
          <cx:pt idx="483">-6.7000000000000002</cx:pt>
          <cx:pt idx="484">-6.7000000000000002</cx:pt>
          <cx:pt idx="485">-6.7000000000000002</cx:pt>
          <cx:pt idx="486">-6.7000000000000002</cx:pt>
          <cx:pt idx="487">-6.7000000000000002</cx:pt>
          <cx:pt idx="488">-6.7000000000000002</cx:pt>
          <cx:pt idx="489">-6.7000000000000002</cx:pt>
          <cx:pt idx="490">-6.7000000000000002</cx:pt>
          <cx:pt idx="491">-6.7000000000000002</cx:pt>
          <cx:pt idx="492">-6.7000000000000002</cx:pt>
          <cx:pt idx="493">-6.7000000000000002</cx:pt>
          <cx:pt idx="494">-6.7000000000000002</cx:pt>
          <cx:pt idx="495">-6.7000000000000002</cx:pt>
          <cx:pt idx="496">-6.7000000000000002</cx:pt>
          <cx:pt idx="497">-6.7000000000000002</cx:pt>
          <cx:pt idx="498">-6.7000000000000002</cx:pt>
          <cx:pt idx="499">-6.7000000000000002</cx:pt>
          <cx:pt idx="500">-6.7000000000000002</cx:pt>
          <cx:pt idx="501">-6.7000000000000002</cx:pt>
          <cx:pt idx="502">-6.7000000000000002</cx:pt>
          <cx:pt idx="503">-6.7000000000000002</cx:pt>
          <cx:pt idx="504">-6.7000000000000002</cx:pt>
          <cx:pt idx="505">-6.7000000000000002</cx:pt>
          <cx:pt idx="506">-6.5999999999999996</cx:pt>
          <cx:pt idx="507">-6.5999999999999996</cx:pt>
          <cx:pt idx="508">-6.5999999999999996</cx:pt>
          <cx:pt idx="509">-6.5999999999999996</cx:pt>
          <cx:pt idx="510">-6.5999999999999996</cx:pt>
          <cx:pt idx="511">-6.5999999999999996</cx:pt>
          <cx:pt idx="512">-6.5999999999999996</cx:pt>
          <cx:pt idx="513">-6.5999999999999996</cx:pt>
          <cx:pt idx="514">-6.5999999999999996</cx:pt>
          <cx:pt idx="515">-6.5999999999999996</cx:pt>
          <cx:pt idx="516">-6.5999999999999996</cx:pt>
          <cx:pt idx="517">-6.5999999999999996</cx:pt>
          <cx:pt idx="518">-6.5999999999999996</cx:pt>
          <cx:pt idx="519">-6.5999999999999996</cx:pt>
          <cx:pt idx="520">-6.5</cx:pt>
          <cx:pt idx="521">-6.5</cx:pt>
          <cx:pt idx="522">-6.5</cx:pt>
          <cx:pt idx="523">-6.5</cx:pt>
          <cx:pt idx="524">-6.5</cx:pt>
          <cx:pt idx="525">-6.5</cx:pt>
          <cx:pt idx="526">-6.5</cx:pt>
          <cx:pt idx="527">-6.5</cx:pt>
          <cx:pt idx="528">-6.5</cx:pt>
          <cx:pt idx="529">-6.5</cx:pt>
          <cx:pt idx="530">-6.5</cx:pt>
          <cx:pt idx="531">-6.5</cx:pt>
          <cx:pt idx="532">-6.5</cx:pt>
          <cx:pt idx="533">-6.5</cx:pt>
          <cx:pt idx="534">-6.5</cx:pt>
          <cx:pt idx="535">-6.5</cx:pt>
          <cx:pt idx="536">-6.4000000000000004</cx:pt>
          <cx:pt idx="537">-6.4000000000000004</cx:pt>
          <cx:pt idx="538">-6.4000000000000004</cx:pt>
          <cx:pt idx="539">-6.4000000000000004</cx:pt>
          <cx:pt idx="540">-6.4000000000000004</cx:pt>
          <cx:pt idx="541">-6.4000000000000004</cx:pt>
          <cx:pt idx="542">-6.4000000000000004</cx:pt>
          <cx:pt idx="543">-6.4000000000000004</cx:pt>
          <cx:pt idx="544">-6.2999999999999998</cx:pt>
          <cx:pt idx="545">-6.2999999999999998</cx:pt>
          <cx:pt idx="546">-6.2999999999999998</cx:pt>
          <cx:pt idx="547">-6.2000000000000002</cx:pt>
          <cx:pt idx="548">-6.0999999999999996</cx:pt>
          <cx:pt idx="549">-6.0999999999999996</cx:pt>
          <cx:pt idx="550">-6</cx:pt>
          <cx:pt idx="551">-6</cx:pt>
          <cx:pt idx="552">-5.9000000000000004</cx:pt>
          <cx:pt idx="553">-5.7999999999999998</cx:pt>
          <cx:pt idx="554">-7.5</cx:pt>
          <cx:pt idx="555">-7.2999999999999998</cx:pt>
          <cx:pt idx="556">-6.7000000000000002</cx:pt>
          <cx:pt idx="557">-7</cx:pt>
        </cx:lvl>
      </cx:numDim>
    </cx:data>
  </cx:chartData>
  <cx:chart>
    <cx:plotArea>
      <cx:plotAreaRegion>
        <cx:series layoutId="clusteredColumn" uniqueId="{D08FEFF5-68FC-411E-881F-53214E7A28BF}">
          <cx:spPr>
            <a:solidFill>
              <a:schemeClr val="accent2"/>
            </a:solidFill>
          </cx:spPr>
          <cx:dataPt idx="0">
            <cx:spPr>
              <a:solidFill>
                <a:srgbClr val="FFC000"/>
              </a:solidFill>
            </cx:spPr>
          </cx:dataPt>
          <cx:dataPt idx="1">
            <cx:spPr>
              <a:solidFill>
                <a:srgbClr val="FFC000"/>
              </a:solidFill>
            </cx:spPr>
          </cx:dataPt>
          <cx:dataPt idx="2">
            <cx:spPr>
              <a:solidFill>
                <a:srgbClr val="FFC000"/>
              </a:solidFill>
            </cx:spPr>
          </cx:dataPt>
          <cx:dataPt idx="4">
            <cx:spPr>
              <a:solidFill>
                <a:srgbClr val="FFC000"/>
              </a:solidFill>
            </cx:spPr>
          </cx:dataPt>
          <cx:dataPt idx="5">
            <cx:spPr>
              <a:solidFill>
                <a:srgbClr val="FFC000"/>
              </a:solidFill>
            </cx:spPr>
          </cx:dataPt>
          <cx:dataPt idx="6">
            <cx:spPr>
              <a:solidFill>
                <a:srgbClr val="FFC000"/>
              </a:solidFill>
            </cx:spPr>
          </cx:dataPt>
          <cx:dataPt idx="7">
            <cx:spPr>
              <a:solidFill>
                <a:srgbClr val="FFC000"/>
              </a:solidFill>
            </cx:spPr>
          </cx:dataPt>
          <cx:dataPt idx="8">
            <cx:spPr>
              <a:solidFill>
                <a:srgbClr val="FFC000"/>
              </a:solidFill>
            </cx:spPr>
          </cx:dataPt>
          <cx:dataPt idx="9">
            <cx:spPr>
              <a:solidFill>
                <a:srgbClr val="FFC000"/>
              </a:solidFill>
            </cx:spPr>
          </cx:dataPt>
          <cx:dataPt idx="10">
            <cx:spPr>
              <a:solidFill>
                <a:srgbClr val="FFC000"/>
              </a:solidFill>
            </cx:spPr>
          </cx:dataPt>
          <cx:dataId val="0"/>
          <cx:layoutPr>
            <cx:binning intervalClosed="r">
              <cx:binSize val="0.10000000000000001"/>
            </cx:binning>
          </cx:layoutPr>
        </cx:series>
      </cx:plotAreaRegion>
      <cx:axis id="0">
        <cx:catScaling gapWidth="0.100000001"/>
        <cx:title>
          <cx:tx>
            <cx:txData>
              <cx:v>Binding affinity (kcal/mol)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pPr>
              <a:r>
                <a:rPr lang="en-US" sz="1800" b="0" i="0" u="none" strike="noStrik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(kcal/mol)</a:t>
              </a:r>
            </a:p>
          </cx:txPr>
        </cx:title>
        <cx:majorTickMarks type="out"/>
        <cx:tickLabels/>
        <cx:spPr>
          <a:ln>
            <a:solidFill>
              <a:schemeClr val="tx1"/>
            </a:solidFill>
          </a:ln>
        </cx:spPr>
        <cx:txPr>
          <a:bodyPr vertOverflow="overflow" horzOverflow="overflow" wrap="square" lIns="0" tIns="0" rIns="0" bIns="0"/>
          <a:lstStyle/>
          <a:p>
            <a:pPr algn="ctr" rtl="0"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th-TH" sz="1400">
              <a:solidFill>
                <a:schemeClr val="tx1"/>
              </a:solidFill>
              <a:latin typeface="Arial" panose="020B0604020202020204" pitchFamily="34" charset="0"/>
            </a:endParaRPr>
          </a:p>
        </cx:txPr>
      </cx:axis>
      <cx:axis id="1">
        <cx:valScaling/>
        <cx:title>
          <cx:tx>
            <cx:txData>
              <cx:v>Number of compounds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pPr>
              <a:r>
                <a:rPr lang="en-US" sz="1800" b="0" i="0" u="none" strike="noStrik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compounds</a:t>
              </a:r>
            </a:p>
          </cx:txPr>
        </cx:title>
        <cx:majorGridlines>
          <cx:spPr>
            <a:ln>
              <a:noFill/>
            </a:ln>
          </cx:spPr>
        </cx:majorGridlines>
        <cx:majorTickMarks type="out"/>
        <cx:tickLabels/>
        <cx:spPr>
          <a:ln>
            <a:solidFill>
              <a:schemeClr val="tx1"/>
            </a:solidFill>
          </a:ln>
        </cx:spPr>
        <cx:txPr>
          <a:bodyPr vertOverflow="overflow" horzOverflow="overflow" wrap="square" lIns="0" tIns="0" rIns="0" bIns="0"/>
          <a:lstStyle/>
          <a:p>
            <a:pPr algn="ctr" rtl="0"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th-TH" sz="1400">
              <a:solidFill>
                <a:schemeClr val="tx1"/>
              </a:solidFill>
              <a:latin typeface="Arial" panose="020B0604020202020204" pitchFamily="34" charset="0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20C4A-BEB2-4DB5-AC80-ECA32504544B}" type="datetimeFigureOut">
              <a:rPr lang="th-TH" smtClean="0"/>
              <a:t>17/09/68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36B15-361A-4647-A688-092234567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352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23D1F-CF86-4E66-9CB8-14540A1E4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90230"/>
            <a:ext cx="11303626" cy="2020536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FFC390-3A16-4AFC-97AE-6523C21AC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LAB MEETING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670D92-4908-4885-93A4-50F0FEC0B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67246"/>
            <a:ext cx="10965142" cy="484822"/>
          </a:xfrm>
        </p:spPr>
        <p:txBody>
          <a:bodyPr>
            <a:normAutofit/>
          </a:bodyPr>
          <a:lstStyle/>
          <a:p>
            <a:endParaRPr lang="th-TH">
              <a:solidFill>
                <a:srgbClr val="A139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04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58FA796-26E3-4BA7-AEB7-2ADD0B7497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176848"/>
              </p:ext>
            </p:extLst>
          </p:nvPr>
        </p:nvGraphicFramePr>
        <p:xfrm>
          <a:off x="117775" y="1846565"/>
          <a:ext cx="6711650" cy="4525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7A2B5F5-3690-4689-83D7-737C76072982}"/>
              </a:ext>
            </a:extLst>
          </p:cNvPr>
          <p:cNvGrpSpPr/>
          <p:nvPr/>
        </p:nvGrpSpPr>
        <p:grpSpPr>
          <a:xfrm>
            <a:off x="1094950" y="2946978"/>
            <a:ext cx="1095172" cy="614307"/>
            <a:chOff x="894114" y="2985693"/>
            <a:chExt cx="1095172" cy="614307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0982ABB9-15CF-4763-A028-B355832CAEF1}"/>
                </a:ext>
              </a:extLst>
            </p:cNvPr>
            <p:cNvSpPr/>
            <p:nvPr/>
          </p:nvSpPr>
          <p:spPr>
            <a:xfrm>
              <a:off x="1266825" y="3250249"/>
              <a:ext cx="349751" cy="34975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754C01-849B-43AB-97DE-15DF4E5A94F0}"/>
                </a:ext>
              </a:extLst>
            </p:cNvPr>
            <p:cNvSpPr txBox="1"/>
            <p:nvPr/>
          </p:nvSpPr>
          <p:spPr>
            <a:xfrm>
              <a:off x="894114" y="2985693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E47-N51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34AEB-3074-430C-A1AA-0DA052CB1F1D}"/>
              </a:ext>
            </a:extLst>
          </p:cNvPr>
          <p:cNvGrpSpPr/>
          <p:nvPr/>
        </p:nvGrpSpPr>
        <p:grpSpPr>
          <a:xfrm>
            <a:off x="4455643" y="2977065"/>
            <a:ext cx="736099" cy="719083"/>
            <a:chOff x="3750175" y="2985693"/>
            <a:chExt cx="736099" cy="719083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45719997-25D2-4F89-B6EC-F728EF3AB164}"/>
                </a:ext>
              </a:extLst>
            </p:cNvPr>
            <p:cNvSpPr/>
            <p:nvPr/>
          </p:nvSpPr>
          <p:spPr>
            <a:xfrm>
              <a:off x="3943350" y="3355025"/>
              <a:ext cx="349751" cy="34975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BB26E3-C98E-44C6-8BF4-FFC6ADF5E8EA}"/>
                </a:ext>
              </a:extLst>
            </p:cNvPr>
            <p:cNvSpPr txBox="1"/>
            <p:nvPr/>
          </p:nvSpPr>
          <p:spPr>
            <a:xfrm>
              <a:off x="3750175" y="2985693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BE012B-22C7-4FC5-A814-B98A04B019DD}"/>
              </a:ext>
            </a:extLst>
          </p:cNvPr>
          <p:cNvGrpSpPr/>
          <p:nvPr/>
        </p:nvGrpSpPr>
        <p:grpSpPr>
          <a:xfrm>
            <a:off x="7700809" y="1393665"/>
            <a:ext cx="3423467" cy="5318879"/>
            <a:chOff x="5632567" y="1506244"/>
            <a:chExt cx="3423467" cy="5318879"/>
          </a:xfrm>
        </p:grpSpPr>
        <p:pic>
          <p:nvPicPr>
            <p:cNvPr id="7" name="Picture 6" descr="A picture containing hydrozoan&#10;&#10;Description automatically generated">
              <a:extLst>
                <a:ext uri="{FF2B5EF4-FFF2-40B4-BE49-F238E27FC236}">
                  <a16:creationId xmlns:a16="http://schemas.microsoft.com/office/drawing/2014/main" id="{3A9F6EC1-0A83-4EA9-B63D-9858E4733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213" r="33984"/>
            <a:stretch/>
          </p:blipFill>
          <p:spPr>
            <a:xfrm>
              <a:off x="5814860" y="1506244"/>
              <a:ext cx="3241174" cy="5206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B912C6-C7AF-4F54-B4A7-5DAEF69CEA98}"/>
                </a:ext>
              </a:extLst>
            </p:cNvPr>
            <p:cNvSpPr txBox="1"/>
            <p:nvPr/>
          </p:nvSpPr>
          <p:spPr>
            <a:xfrm>
              <a:off x="5632567" y="168438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E47-N51</a:t>
              </a:r>
              <a:endParaRPr lang="th-TH" dirty="0"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FB1A3B-C9FC-4F84-9003-0F0275769830}"/>
                </a:ext>
              </a:extLst>
            </p:cNvPr>
            <p:cNvSpPr txBox="1"/>
            <p:nvPr/>
          </p:nvSpPr>
          <p:spPr>
            <a:xfrm>
              <a:off x="7522075" y="6455791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6853D1-809A-4F4E-B401-C38AF1DA861B}"/>
                </a:ext>
              </a:extLst>
            </p:cNvPr>
            <p:cNvSpPr/>
            <p:nvPr/>
          </p:nvSpPr>
          <p:spPr>
            <a:xfrm>
              <a:off x="5638799" y="2095500"/>
              <a:ext cx="914404" cy="91440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BE4642-9900-4417-BAA9-AE12BB029E5E}"/>
                </a:ext>
              </a:extLst>
            </p:cNvPr>
            <p:cNvSpPr/>
            <p:nvPr/>
          </p:nvSpPr>
          <p:spPr>
            <a:xfrm>
              <a:off x="6962774" y="6207243"/>
              <a:ext cx="603131" cy="6031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8AACBAE-EA1F-40EF-AB56-EF6498C07EC8}"/>
              </a:ext>
            </a:extLst>
          </p:cNvPr>
          <p:cNvSpPr txBox="1"/>
          <p:nvPr/>
        </p:nvSpPr>
        <p:spPr>
          <a:xfrm>
            <a:off x="2756897" y="1457460"/>
            <a:ext cx="1433406" cy="461665"/>
          </a:xfrm>
          <a:prstGeom prst="rect">
            <a:avLst/>
          </a:prstGeom>
          <a:solidFill>
            <a:srgbClr val="FFFF66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Mpro-N3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0990C0D-AB34-4E60-A625-7B29BF0C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57138"/>
            <a:ext cx="482861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2920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EDD0DDC-B3D0-4F9E-9D77-F68DB2255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420161"/>
              </p:ext>
            </p:extLst>
          </p:nvPr>
        </p:nvGraphicFramePr>
        <p:xfrm>
          <a:off x="134711" y="1853216"/>
          <a:ext cx="6666139" cy="454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F13A696-7242-47BE-8332-8484BECF8B98}"/>
              </a:ext>
            </a:extLst>
          </p:cNvPr>
          <p:cNvGrpSpPr/>
          <p:nvPr/>
        </p:nvGrpSpPr>
        <p:grpSpPr>
          <a:xfrm>
            <a:off x="4578850" y="3407925"/>
            <a:ext cx="736099" cy="719083"/>
            <a:chOff x="3731125" y="3341250"/>
            <a:chExt cx="736099" cy="719083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2A834106-5765-4183-B3D6-76AA1A975267}"/>
                </a:ext>
              </a:extLst>
            </p:cNvPr>
            <p:cNvSpPr/>
            <p:nvPr/>
          </p:nvSpPr>
          <p:spPr>
            <a:xfrm>
              <a:off x="3924300" y="3710582"/>
              <a:ext cx="349751" cy="34975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825843-ACC0-49A6-8AE1-4A1964D9E8E5}"/>
                </a:ext>
              </a:extLst>
            </p:cNvPr>
            <p:cNvSpPr txBox="1"/>
            <p:nvPr/>
          </p:nvSpPr>
          <p:spPr>
            <a:xfrm>
              <a:off x="3731125" y="334125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AE153-653A-4BA0-8DA0-F54013787676}"/>
              </a:ext>
            </a:extLst>
          </p:cNvPr>
          <p:cNvGrpSpPr/>
          <p:nvPr/>
        </p:nvGrpSpPr>
        <p:grpSpPr>
          <a:xfrm>
            <a:off x="7702016" y="1360922"/>
            <a:ext cx="3430400" cy="5464335"/>
            <a:chOff x="5846949" y="1393665"/>
            <a:chExt cx="3430400" cy="54643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4CCDA1-ECD8-46E6-B448-061B78B3B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56" r="33281"/>
            <a:stretch/>
          </p:blipFill>
          <p:spPr>
            <a:xfrm>
              <a:off x="5846949" y="1393665"/>
              <a:ext cx="3430400" cy="536069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43E55C-5653-4F6B-8313-09614B52F3B1}"/>
                </a:ext>
              </a:extLst>
            </p:cNvPr>
            <p:cNvSpPr/>
            <p:nvPr/>
          </p:nvSpPr>
          <p:spPr>
            <a:xfrm flipV="1">
              <a:off x="7000174" y="6296025"/>
              <a:ext cx="561975" cy="5619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45470-AA47-40C4-9EFC-1025915A4051}"/>
                </a:ext>
              </a:extLst>
            </p:cNvPr>
            <p:cNvSpPr txBox="1"/>
            <p:nvPr/>
          </p:nvSpPr>
          <p:spPr>
            <a:xfrm>
              <a:off x="7626846" y="64368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657E7D-7C7D-4E18-9606-DB4C9BF18F32}"/>
                </a:ext>
              </a:extLst>
            </p:cNvPr>
            <p:cNvSpPr txBox="1"/>
            <p:nvPr/>
          </p:nvSpPr>
          <p:spPr>
            <a:xfrm>
              <a:off x="8495522" y="417261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Y154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2C00BA-80CF-44CF-859C-59F714732D55}"/>
              </a:ext>
            </a:extLst>
          </p:cNvPr>
          <p:cNvSpPr txBox="1"/>
          <p:nvPr/>
        </p:nvSpPr>
        <p:spPr>
          <a:xfrm>
            <a:off x="2008887" y="1465365"/>
            <a:ext cx="2917786" cy="461665"/>
          </a:xfrm>
          <a:prstGeom prst="rect">
            <a:avLst/>
          </a:prstGeom>
          <a:solidFill>
            <a:srgbClr val="FFFF66"/>
          </a:solidFill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Mpro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-Compound 1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EAF5DA2-E514-445D-A429-F536E630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57138"/>
            <a:ext cx="482861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141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E9EF7FB-4E1E-433C-84A1-CB9741DC95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1809324"/>
              </p:ext>
            </p:extLst>
          </p:nvPr>
        </p:nvGraphicFramePr>
        <p:xfrm>
          <a:off x="91318" y="1868865"/>
          <a:ext cx="6728581" cy="4455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tar: 5 Points 8">
            <a:extLst>
              <a:ext uri="{FF2B5EF4-FFF2-40B4-BE49-F238E27FC236}">
                <a16:creationId xmlns:a16="http://schemas.microsoft.com/office/drawing/2014/main" id="{C1AA568F-A13D-449B-B42B-7529040384FC}"/>
              </a:ext>
            </a:extLst>
          </p:cNvPr>
          <p:cNvSpPr/>
          <p:nvPr/>
        </p:nvSpPr>
        <p:spPr>
          <a:xfrm>
            <a:off x="2842381" y="3881334"/>
            <a:ext cx="349751" cy="3497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207F50-DA61-41BF-99E0-61802B1D0799}"/>
              </a:ext>
            </a:extLst>
          </p:cNvPr>
          <p:cNvGrpSpPr/>
          <p:nvPr/>
        </p:nvGrpSpPr>
        <p:grpSpPr>
          <a:xfrm>
            <a:off x="4569325" y="2495191"/>
            <a:ext cx="736099" cy="637211"/>
            <a:chOff x="3731125" y="2555438"/>
            <a:chExt cx="736099" cy="637211"/>
          </a:xfrm>
        </p:grpSpPr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B25B41C8-3893-4223-9C88-4AC5053E2F67}"/>
                </a:ext>
              </a:extLst>
            </p:cNvPr>
            <p:cNvSpPr/>
            <p:nvPr/>
          </p:nvSpPr>
          <p:spPr>
            <a:xfrm>
              <a:off x="3924300" y="2842898"/>
              <a:ext cx="349751" cy="34975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FFE63F-7317-4985-B639-73F17D1DCAFA}"/>
                </a:ext>
              </a:extLst>
            </p:cNvPr>
            <p:cNvSpPr txBox="1"/>
            <p:nvPr/>
          </p:nvSpPr>
          <p:spPr>
            <a:xfrm>
              <a:off x="3731125" y="255543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5FF363-9CAB-48A8-80BA-F04B1804A3F6}"/>
              </a:ext>
            </a:extLst>
          </p:cNvPr>
          <p:cNvGrpSpPr/>
          <p:nvPr/>
        </p:nvGrpSpPr>
        <p:grpSpPr>
          <a:xfrm>
            <a:off x="1100550" y="3069458"/>
            <a:ext cx="1082349" cy="719083"/>
            <a:chOff x="910050" y="3059668"/>
            <a:chExt cx="1082349" cy="719083"/>
          </a:xfrm>
        </p:grpSpPr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5A8AC0D2-7739-4A58-A850-1A66E69D273D}"/>
                </a:ext>
              </a:extLst>
            </p:cNvPr>
            <p:cNvSpPr/>
            <p:nvPr/>
          </p:nvSpPr>
          <p:spPr>
            <a:xfrm>
              <a:off x="1276350" y="3429000"/>
              <a:ext cx="349751" cy="349751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BA0F13-DC19-4895-BC3F-BA0E48C1152F}"/>
                </a:ext>
              </a:extLst>
            </p:cNvPr>
            <p:cNvSpPr txBox="1"/>
            <p:nvPr/>
          </p:nvSpPr>
          <p:spPr>
            <a:xfrm>
              <a:off x="910050" y="3059668"/>
              <a:ext cx="1082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E47-P52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4A1971-4BC7-4B2B-B2CC-B7CECF354BA9}"/>
              </a:ext>
            </a:extLst>
          </p:cNvPr>
          <p:cNvGrpSpPr/>
          <p:nvPr/>
        </p:nvGrpSpPr>
        <p:grpSpPr>
          <a:xfrm>
            <a:off x="7506274" y="1364564"/>
            <a:ext cx="3509367" cy="5464335"/>
            <a:chOff x="5648325" y="1393665"/>
            <a:chExt cx="3509367" cy="54643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82B1E3-139D-4ED6-BE97-F63DB9D0E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82" r="33505"/>
            <a:stretch/>
          </p:blipFill>
          <p:spPr>
            <a:xfrm>
              <a:off x="5834160" y="1393665"/>
              <a:ext cx="3323532" cy="535419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08EA50-A24A-48AD-BD82-94E506650528}"/>
                </a:ext>
              </a:extLst>
            </p:cNvPr>
            <p:cNvSpPr/>
            <p:nvPr/>
          </p:nvSpPr>
          <p:spPr>
            <a:xfrm>
              <a:off x="5834160" y="1928494"/>
              <a:ext cx="914404" cy="91440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AE16BFD-B422-4B71-8736-99477C36352B}"/>
                </a:ext>
              </a:extLst>
            </p:cNvPr>
            <p:cNvSpPr/>
            <p:nvPr/>
          </p:nvSpPr>
          <p:spPr>
            <a:xfrm>
              <a:off x="6972299" y="6253057"/>
              <a:ext cx="604943" cy="6049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E6B24D-D59C-45CF-B2AE-56D47E203F47}"/>
                </a:ext>
              </a:extLst>
            </p:cNvPr>
            <p:cNvSpPr txBox="1"/>
            <p:nvPr/>
          </p:nvSpPr>
          <p:spPr>
            <a:xfrm>
              <a:off x="5648325" y="1574055"/>
              <a:ext cx="1082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E47-P52</a:t>
              </a:r>
              <a:endParaRPr lang="th-TH" dirty="0"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63DA76-04B1-4950-BD57-43979BC0EB10}"/>
                </a:ext>
              </a:extLst>
            </p:cNvPr>
            <p:cNvSpPr txBox="1"/>
            <p:nvPr/>
          </p:nvSpPr>
          <p:spPr>
            <a:xfrm>
              <a:off x="7631367" y="648866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R222</a:t>
              </a:r>
              <a:endParaRPr lang="th-TH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2C8C27-FAF5-449E-9840-CB94BCA244E6}"/>
                </a:ext>
              </a:extLst>
            </p:cNvPr>
            <p:cNvSpPr txBox="1"/>
            <p:nvPr/>
          </p:nvSpPr>
          <p:spPr>
            <a:xfrm>
              <a:off x="8434417" y="430596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Y154</a:t>
              </a:r>
              <a:endParaRPr lang="th-TH" dirty="0">
                <a:latin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992B94-7272-4985-A4AB-92D1427B5366}"/>
              </a:ext>
            </a:extLst>
          </p:cNvPr>
          <p:cNvSpPr txBox="1"/>
          <p:nvPr/>
        </p:nvSpPr>
        <p:spPr>
          <a:xfrm>
            <a:off x="2008887" y="1465365"/>
            <a:ext cx="2917786" cy="461665"/>
          </a:xfrm>
          <a:prstGeom prst="rect">
            <a:avLst/>
          </a:prstGeom>
          <a:solidFill>
            <a:srgbClr val="FFFF66"/>
          </a:solidFill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Mpro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-Compound 5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D347FEE9-AEB9-4F7D-AFA7-40D48E80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57138"/>
            <a:ext cx="482861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7148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4FF4546-8C94-429C-87D9-F51DD807C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65210"/>
              </p:ext>
            </p:extLst>
          </p:nvPr>
        </p:nvGraphicFramePr>
        <p:xfrm>
          <a:off x="435039" y="1579915"/>
          <a:ext cx="11293544" cy="4226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11693">
                  <a:extLst>
                    <a:ext uri="{9D8B030D-6E8A-4147-A177-3AD203B41FA5}">
                      <a16:colId xmlns:a16="http://schemas.microsoft.com/office/drawing/2014/main" val="1623673530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1777592369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3693248646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2557262511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1504027960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3316606284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3926271791"/>
                    </a:ext>
                  </a:extLst>
                </a:gridCol>
                <a:gridCol w="1411693">
                  <a:extLst>
                    <a:ext uri="{9D8B030D-6E8A-4147-A177-3AD203B41FA5}">
                      <a16:colId xmlns:a16="http://schemas.microsoft.com/office/drawing/2014/main" val="1412691818"/>
                    </a:ext>
                  </a:extLst>
                </a:gridCol>
              </a:tblGrid>
              <a:tr h="52831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Compound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2400" baseline="0" dirty="0">
                          <a:latin typeface="Arial" panose="020B0604020202020204" pitchFamily="34" charset="0"/>
                        </a:rPr>
                        <a:t>Energy (kcal/mol)</a:t>
                      </a:r>
                      <a:endParaRPr lang="th-TH" sz="2400" baseline="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494728"/>
                  </a:ext>
                </a:extLst>
              </a:tr>
              <a:tr h="528310"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Compound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vdW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polar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apolar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</a:t>
                      </a:r>
                      <a:endParaRPr lang="th-TH" baseline="-250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764169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N3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(Reference)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-55.855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±5.274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-16.195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±3.907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-72.050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±7.451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51.219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±6.079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-6.088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±0.410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-26.919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±3.757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-6.552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224891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Cpd1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-51.273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±4.251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-15.805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±2.765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-67.078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±5.428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50.375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±3.903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-5.259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±0.312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-21.962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±3.960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050689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Cpd2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Arial" panose="020B0604020202020204" pitchFamily="34" charset="0"/>
                        </a:rPr>
                        <a:t>-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0710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Cpd3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Arial" panose="020B0604020202020204" pitchFamily="34" charset="0"/>
                        </a:rPr>
                        <a:t>-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084545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Cpd4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000219"/>
                  </a:ext>
                </a:extLst>
              </a:tr>
              <a:tr h="5283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Cpd5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-50.617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±3.609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-12.126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±2.516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-62.743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±4.801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42.758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±12.937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-5.358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±0.275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</a:rPr>
                        <a:t>-25.343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±11.662</a:t>
                      </a:r>
                      <a:endParaRPr lang="th-TH" sz="1400" b="1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</a:rPr>
                        <a:t>-</a:t>
                      </a:r>
                      <a:endParaRPr lang="th-TH" sz="1400" dirty="0"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7374"/>
                  </a:ext>
                </a:extLst>
              </a:tr>
            </a:tbl>
          </a:graphicData>
        </a:graphic>
      </p:graphicFrame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4F9BA0-D094-4151-8BFD-5778A9DB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57138"/>
            <a:ext cx="482861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0119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DC565-EC37-4E16-9C06-02262C89217B}"/>
              </a:ext>
            </a:extLst>
          </p:cNvPr>
          <p:cNvSpPr txBox="1"/>
          <p:nvPr/>
        </p:nvSpPr>
        <p:spPr>
          <a:xfrm>
            <a:off x="204497" y="1683536"/>
            <a:ext cx="6410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N3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an irreversible inhibitor that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specifically inhibit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b="0" i="0" baseline="30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from multiple coronaviruses, including SARS-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MERS-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CoV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60563-1EA1-46E8-B6D4-29F42634D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4" t="39184" r="15230" b="40272"/>
          <a:stretch/>
        </p:blipFill>
        <p:spPr>
          <a:xfrm>
            <a:off x="6543094" y="703198"/>
            <a:ext cx="5598367" cy="2041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8A21F0-6E64-4887-8716-A4C479A46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" y="2917717"/>
            <a:ext cx="12094806" cy="361022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C99584-3D02-459C-B51F-872A96C0F09F}"/>
              </a:ext>
            </a:extLst>
          </p:cNvPr>
          <p:cNvSpPr/>
          <p:nvPr/>
        </p:nvSpPr>
        <p:spPr>
          <a:xfrm>
            <a:off x="9797142" y="811762"/>
            <a:ext cx="2031741" cy="156754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594A1A-1E2C-4510-9A76-846ED0ED497F}"/>
              </a:ext>
            </a:extLst>
          </p:cNvPr>
          <p:cNvCxnSpPr/>
          <p:nvPr/>
        </p:nvCxnSpPr>
        <p:spPr>
          <a:xfrm>
            <a:off x="10459616" y="2491273"/>
            <a:ext cx="0" cy="643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7DE0F9-619A-4682-95EE-0425F02F01CC}"/>
              </a:ext>
            </a:extLst>
          </p:cNvPr>
          <p:cNvSpPr txBox="1"/>
          <p:nvPr/>
        </p:nvSpPr>
        <p:spPr>
          <a:xfrm>
            <a:off x="46655" y="6627168"/>
            <a:ext cx="121453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Z., Du, X., Xu, Y.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Structure of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050" b="0" i="0" baseline="300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from SARS-CoV-2 and discovery of its inhibitors.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5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582, 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289–293 (2020). https://doi.org/10.1038/s41586-020-2223-y</a:t>
            </a:r>
            <a:endParaRPr lang="th-TH" sz="1050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BACB-72FE-4A28-9DFD-FF805A085BB8}"/>
              </a:ext>
            </a:extLst>
          </p:cNvPr>
          <p:cNvSpPr/>
          <p:nvPr/>
        </p:nvSpPr>
        <p:spPr>
          <a:xfrm>
            <a:off x="435040" y="721860"/>
            <a:ext cx="5990253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SARS-COV-2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48DC7-4E94-4BEB-838D-370A4B1E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710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47F4F00-19DC-4D9F-A549-BF33E7BB316E}"/>
              </a:ext>
            </a:extLst>
          </p:cNvPr>
          <p:cNvSpPr txBox="1"/>
          <p:nvPr/>
        </p:nvSpPr>
        <p:spPr>
          <a:xfrm>
            <a:off x="0" y="6596390"/>
            <a:ext cx="78765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Li, Q.; Kang, C. Progress in Developing Inhibitors of SARS-CoV-2 3C-Like Protease.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Microorganisms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1250.</a:t>
            </a:r>
            <a:endParaRPr lang="th-TH" sz="1100" dirty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35ED44-0857-4954-B875-6C9B31F7986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413161" y="1730034"/>
            <a:ext cx="7778839" cy="4610911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264EF27-D22F-493E-9141-5B5DDE1A0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01081"/>
              </p:ext>
            </p:extLst>
          </p:nvPr>
        </p:nvGraphicFramePr>
        <p:xfrm>
          <a:off x="265072" y="1730034"/>
          <a:ext cx="4250725" cy="4079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4509">
                  <a:extLst>
                    <a:ext uri="{9D8B030D-6E8A-4147-A177-3AD203B41FA5}">
                      <a16:colId xmlns:a16="http://schemas.microsoft.com/office/drawing/2014/main" val="3481502714"/>
                    </a:ext>
                  </a:extLst>
                </a:gridCol>
                <a:gridCol w="3086216">
                  <a:extLst>
                    <a:ext uri="{9D8B030D-6E8A-4147-A177-3AD203B41FA5}">
                      <a16:colId xmlns:a16="http://schemas.microsoft.com/office/drawing/2014/main" val="604392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PDB ID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88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6Y2G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 structure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81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6Y2F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 structure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4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6Y2E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 protease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34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6LZE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11a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86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6M0K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11b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57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6WTJ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GC376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12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6WTK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GC373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1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7BQY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N3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5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6LU7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N3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20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7BUY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complex with carmofur</a:t>
                      </a:r>
                      <a:endParaRPr lang="th-TH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4730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43A1D93-6DDC-471C-A2C7-02038532B968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SARS-COV-2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AEA342-62B6-4B91-A22A-6FE11361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6581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47F4F00-19DC-4D9F-A549-BF33E7BB316E}"/>
              </a:ext>
            </a:extLst>
          </p:cNvPr>
          <p:cNvSpPr txBox="1"/>
          <p:nvPr/>
        </p:nvSpPr>
        <p:spPr>
          <a:xfrm>
            <a:off x="-1555" y="6627168"/>
            <a:ext cx="82498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Li, Q.; Kang, C. Progress in Developing Inhibitors of SARS-CoV-2 3C-Like Protease.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Microorganisms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5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1250.</a:t>
            </a:r>
            <a:endParaRPr lang="th-TH" sz="1050" dirty="0"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191613-7A80-4BD9-A24A-207F7A00FF16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SARS-COV-2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E75D-001C-4C77-860B-F1AC6786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40" y="1696538"/>
            <a:ext cx="10972800" cy="4191953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304EA86-26C0-4F1B-A9DD-8B678A20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9950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5191613-7A80-4BD9-A24A-207F7A00FF16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8A6DD-D63C-43CB-A4E7-874BBECC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5" y="1860197"/>
            <a:ext cx="5602710" cy="204233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5D526B-A645-4C93-80D3-F4FD183AF669}"/>
              </a:ext>
            </a:extLst>
          </p:cNvPr>
          <p:cNvSpPr/>
          <p:nvPr/>
        </p:nvSpPr>
        <p:spPr>
          <a:xfrm>
            <a:off x="2244684" y="1996751"/>
            <a:ext cx="3174069" cy="178681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73F3E0-A462-4EB8-93E3-7CE142A34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208" y="4749137"/>
            <a:ext cx="2975020" cy="1740460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74466AB1-20E9-43BF-9117-0073D1D6E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088" y="4896094"/>
            <a:ext cx="2219243" cy="1446545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FE8ADAC-CB17-4FAB-9388-FC11D4F8F41C}"/>
              </a:ext>
            </a:extLst>
          </p:cNvPr>
          <p:cNvSpPr/>
          <p:nvPr/>
        </p:nvSpPr>
        <p:spPr>
          <a:xfrm>
            <a:off x="3592286" y="4079818"/>
            <a:ext cx="354563" cy="85608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DE19B7D-AAB3-4374-8294-00F4CC36747B}"/>
              </a:ext>
            </a:extLst>
          </p:cNvPr>
          <p:cNvSpPr/>
          <p:nvPr/>
        </p:nvSpPr>
        <p:spPr>
          <a:xfrm rot="16200000">
            <a:off x="6165832" y="5440917"/>
            <a:ext cx="354563" cy="85608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DC065EF-9090-4201-A445-E7784FCBBFBC}"/>
              </a:ext>
            </a:extLst>
          </p:cNvPr>
          <p:cNvSpPr/>
          <p:nvPr/>
        </p:nvSpPr>
        <p:spPr>
          <a:xfrm rot="10800000">
            <a:off x="8245152" y="4181603"/>
            <a:ext cx="354563" cy="75429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D27564-31C9-4F33-B09B-9F88537C1F12}"/>
              </a:ext>
            </a:extLst>
          </p:cNvPr>
          <p:cNvSpPr txBox="1"/>
          <p:nvPr/>
        </p:nvSpPr>
        <p:spPr>
          <a:xfrm>
            <a:off x="368348" y="4184692"/>
            <a:ext cx="357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Superposition of  all published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crystal structures 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62E8B5-889D-4249-BF41-0BE9134D27CE}"/>
              </a:ext>
            </a:extLst>
          </p:cNvPr>
          <p:cNvSpPr txBox="1"/>
          <p:nvPr/>
        </p:nvSpPr>
        <p:spPr>
          <a:xfrm>
            <a:off x="8843654" y="4323191"/>
            <a:ext cx="3348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Searching for ligand similarity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6AC51D-4F9C-45A0-8DE7-001FFE79C68F}"/>
              </a:ext>
            </a:extLst>
          </p:cNvPr>
          <p:cNvSpPr txBox="1"/>
          <p:nvPr/>
        </p:nvSpPr>
        <p:spPr>
          <a:xfrm>
            <a:off x="6897549" y="3396912"/>
            <a:ext cx="3049767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526 compounds from CHEMBL database </a:t>
            </a:r>
            <a:endParaRPr lang="th-TH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CB16E67A-91E2-4435-941A-ABA52DB9F817}"/>
              </a:ext>
            </a:extLst>
          </p:cNvPr>
          <p:cNvSpPr/>
          <p:nvPr/>
        </p:nvSpPr>
        <p:spPr>
          <a:xfrm rot="10800000">
            <a:off x="8227427" y="2450521"/>
            <a:ext cx="354563" cy="739872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164066-B0D7-498B-825D-FACB15DA9CD6}"/>
              </a:ext>
            </a:extLst>
          </p:cNvPr>
          <p:cNvSpPr txBox="1"/>
          <p:nvPr/>
        </p:nvSpPr>
        <p:spPr>
          <a:xfrm>
            <a:off x="6897549" y="1977930"/>
            <a:ext cx="3049767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screening</a:t>
            </a:r>
            <a:endParaRPr lang="th-TH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302DE0E-AF59-4D45-9D9E-3EF7F7B4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929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BB29CA-FDC7-40B6-9E77-87600164339F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B653A2-7A6C-45DB-8784-C246AF35066B}"/>
              </a:ext>
            </a:extLst>
          </p:cNvPr>
          <p:cNvGrpSpPr/>
          <p:nvPr/>
        </p:nvGrpSpPr>
        <p:grpSpPr>
          <a:xfrm>
            <a:off x="777940" y="2446801"/>
            <a:ext cx="10636120" cy="3028425"/>
            <a:chOff x="777940" y="1989601"/>
            <a:chExt cx="10636120" cy="30284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87BE9E-D6B8-4536-9242-12A1EC2E0B52}"/>
                </a:ext>
              </a:extLst>
            </p:cNvPr>
            <p:cNvSpPr txBox="1"/>
            <p:nvPr/>
          </p:nvSpPr>
          <p:spPr>
            <a:xfrm>
              <a:off x="777940" y="1989602"/>
              <a:ext cx="22830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10% Top scoring compounds</a:t>
              </a:r>
              <a:endParaRPr lang="th-TH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DBFCB7-7AD9-4315-8CCD-541E7ECF2B20}"/>
                </a:ext>
              </a:extLst>
            </p:cNvPr>
            <p:cNvSpPr txBox="1"/>
            <p:nvPr/>
          </p:nvSpPr>
          <p:spPr>
            <a:xfrm>
              <a:off x="4954468" y="1989601"/>
              <a:ext cx="22830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pose analysis</a:t>
              </a:r>
              <a:endParaRPr lang="th-TH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206F51-785F-483F-8480-34E9DC65FA43}"/>
                </a:ext>
              </a:extLst>
            </p:cNvPr>
            <p:cNvSpPr txBox="1"/>
            <p:nvPr/>
          </p:nvSpPr>
          <p:spPr>
            <a:xfrm>
              <a:off x="9130997" y="2010299"/>
              <a:ext cx="22830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 simulations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(100 ns)</a:t>
              </a:r>
              <a:endParaRPr lang="th-TH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8AE5F5-BAB1-47C7-B0BE-96D729366A68}"/>
                </a:ext>
              </a:extLst>
            </p:cNvPr>
            <p:cNvSpPr txBox="1"/>
            <p:nvPr/>
          </p:nvSpPr>
          <p:spPr>
            <a:xfrm>
              <a:off x="9130996" y="4371695"/>
              <a:ext cx="22830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MM-PBSA calculations</a:t>
              </a:r>
              <a:endParaRPr lang="th-TH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DCEA3E-5029-43B9-8176-4639E1273B43}"/>
                </a:ext>
              </a:extLst>
            </p:cNvPr>
            <p:cNvSpPr txBox="1"/>
            <p:nvPr/>
          </p:nvSpPr>
          <p:spPr>
            <a:xfrm>
              <a:off x="4954468" y="4371694"/>
              <a:ext cx="22830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Candidate compounds</a:t>
              </a:r>
              <a:endParaRPr lang="th-TH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BAAEA02-1ACC-4B69-887F-9B105F8F3E8B}"/>
                </a:ext>
              </a:extLst>
            </p:cNvPr>
            <p:cNvSpPr/>
            <p:nvPr/>
          </p:nvSpPr>
          <p:spPr>
            <a:xfrm>
              <a:off x="3371849" y="2198466"/>
              <a:ext cx="1209675" cy="2286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31D5430B-BCD3-460B-9AED-B20396CAAB1E}"/>
                </a:ext>
              </a:extLst>
            </p:cNvPr>
            <p:cNvSpPr/>
            <p:nvPr/>
          </p:nvSpPr>
          <p:spPr>
            <a:xfrm>
              <a:off x="7579426" y="2198466"/>
              <a:ext cx="1209675" cy="2286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9966D9C-3561-44AF-976D-3206D8B898F6}"/>
                </a:ext>
              </a:extLst>
            </p:cNvPr>
            <p:cNvSpPr/>
            <p:nvPr/>
          </p:nvSpPr>
          <p:spPr>
            <a:xfrm rot="10800000">
              <a:off x="7579426" y="4580559"/>
              <a:ext cx="1209675" cy="2286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486E43C-121D-4A68-8926-86C4A0CD526C}"/>
                </a:ext>
              </a:extLst>
            </p:cNvPr>
            <p:cNvSpPr/>
            <p:nvPr/>
          </p:nvSpPr>
          <p:spPr>
            <a:xfrm rot="5400000">
              <a:off x="9667690" y="3399863"/>
              <a:ext cx="1209675" cy="2286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6D72881-132C-4A3D-9D47-6B0E21C8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587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00000000-0008-0000-0000-000003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4529931"/>
                  </p:ext>
                </p:extLst>
              </p:nvPr>
            </p:nvGraphicFramePr>
            <p:xfrm>
              <a:off x="435040" y="1668425"/>
              <a:ext cx="11216185" cy="500767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00000000-0008-0000-0000-000003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040" y="1668425"/>
                <a:ext cx="11216185" cy="5007677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A758A0-1299-4431-8BF2-E7A7D36C7DE4}"/>
              </a:ext>
            </a:extLst>
          </p:cNvPr>
          <p:cNvCxnSpPr>
            <a:cxnSpLocks/>
          </p:cNvCxnSpPr>
          <p:nvPr/>
        </p:nvCxnSpPr>
        <p:spPr>
          <a:xfrm>
            <a:off x="4599990" y="2967134"/>
            <a:ext cx="0" cy="109168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F82BF5-CF09-4AAD-8949-FFAFB60CC075}"/>
              </a:ext>
            </a:extLst>
          </p:cNvPr>
          <p:cNvSpPr txBox="1"/>
          <p:nvPr/>
        </p:nvSpPr>
        <p:spPr>
          <a:xfrm>
            <a:off x="4163492" y="2645088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Cut-off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7F96DC3-0844-4CBC-ADB9-7C541C0D64ED}"/>
              </a:ext>
            </a:extLst>
          </p:cNvPr>
          <p:cNvSpPr/>
          <p:nvPr/>
        </p:nvSpPr>
        <p:spPr>
          <a:xfrm rot="16200000">
            <a:off x="2700353" y="772807"/>
            <a:ext cx="369333" cy="3280656"/>
          </a:xfrm>
          <a:prstGeom prst="rightBrace">
            <a:avLst>
              <a:gd name="adj1" fmla="val 46228"/>
              <a:gd name="adj2" fmla="val 50569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53107-DDF6-4213-9A0D-1DA2EE8E2898}"/>
              </a:ext>
            </a:extLst>
          </p:cNvPr>
          <p:cNvSpPr txBox="1"/>
          <p:nvPr/>
        </p:nvSpPr>
        <p:spPr>
          <a:xfrm>
            <a:off x="1875686" y="162528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52 compounds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(10% top hit ligands)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478314-793E-4C7C-B771-7A6BC1A73617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71D85DA-11A1-464C-8A60-2D536FE9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2736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DDAE3-0FB3-4454-BC00-4ED8D9444DFC}"/>
              </a:ext>
            </a:extLst>
          </p:cNvPr>
          <p:cNvGrpSpPr/>
          <p:nvPr/>
        </p:nvGrpSpPr>
        <p:grpSpPr>
          <a:xfrm>
            <a:off x="673166" y="1373410"/>
            <a:ext cx="3336860" cy="2230790"/>
            <a:chOff x="673166" y="1478185"/>
            <a:chExt cx="3336860" cy="2230790"/>
          </a:xfrm>
        </p:grpSpPr>
        <p:pic>
          <p:nvPicPr>
            <p:cNvPr id="12" name="Picture 11" descr="A picture containing outdoor object, silhouette&#10;&#10;Description automatically generated">
              <a:extLst>
                <a:ext uri="{FF2B5EF4-FFF2-40B4-BE49-F238E27FC236}">
                  <a16:creationId xmlns:a16="http://schemas.microsoft.com/office/drawing/2014/main" id="{945DB629-633F-4A3B-B1A0-F467BB3C1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200" b="26200"/>
            <a:stretch/>
          </p:blipFill>
          <p:spPr>
            <a:xfrm>
              <a:off x="673166" y="1478185"/>
              <a:ext cx="3336860" cy="168845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F9F136-0A59-4377-9D50-39A81DABA49E}"/>
                </a:ext>
              </a:extLst>
            </p:cNvPr>
            <p:cNvSpPr txBox="1"/>
            <p:nvPr/>
          </p:nvSpPr>
          <p:spPr>
            <a:xfrm>
              <a:off x="856509" y="3124200"/>
              <a:ext cx="2970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Compound 1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= -8.9 kcal/mol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D78B3A-A3D1-485C-873B-54777520B9A7}"/>
              </a:ext>
            </a:extLst>
          </p:cNvPr>
          <p:cNvGrpSpPr/>
          <p:nvPr/>
        </p:nvGrpSpPr>
        <p:grpSpPr>
          <a:xfrm>
            <a:off x="4610915" y="2126141"/>
            <a:ext cx="2970172" cy="3202340"/>
            <a:chOff x="4610912" y="1506760"/>
            <a:chExt cx="2970172" cy="3202340"/>
          </a:xfrm>
        </p:grpSpPr>
        <p:pic>
          <p:nvPicPr>
            <p:cNvPr id="14" name="Picture 1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D9769826-BD26-444F-9C6C-B83786E79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1543" y="1506760"/>
              <a:ext cx="2728913" cy="272891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4CEAF1-F90C-49B5-A83F-19E4D7BE7EB0}"/>
                </a:ext>
              </a:extLst>
            </p:cNvPr>
            <p:cNvSpPr txBox="1"/>
            <p:nvPr/>
          </p:nvSpPr>
          <p:spPr>
            <a:xfrm>
              <a:off x="4610912" y="4124325"/>
              <a:ext cx="2970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Compound 2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= -8.9 kcal/mol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6F0DA8-3781-4AD2-BC38-B85499BEFB4E}"/>
              </a:ext>
            </a:extLst>
          </p:cNvPr>
          <p:cNvGrpSpPr/>
          <p:nvPr/>
        </p:nvGrpSpPr>
        <p:grpSpPr>
          <a:xfrm>
            <a:off x="8181976" y="1373410"/>
            <a:ext cx="3461799" cy="2298764"/>
            <a:chOff x="8181973" y="1649635"/>
            <a:chExt cx="3461799" cy="2298764"/>
          </a:xfrm>
        </p:grpSpPr>
        <p:pic>
          <p:nvPicPr>
            <p:cNvPr id="16" name="Picture 15" descr="A picture containing flying, outdoor object, silhouette&#10;&#10;Description automatically generated">
              <a:extLst>
                <a:ext uri="{FF2B5EF4-FFF2-40B4-BE49-F238E27FC236}">
                  <a16:creationId xmlns:a16="http://schemas.microsoft.com/office/drawing/2014/main" id="{61BF1936-76ED-4FAA-A772-86E4F2882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800" b="25800"/>
            <a:stretch/>
          </p:blipFill>
          <p:spPr>
            <a:xfrm>
              <a:off x="8181973" y="1649635"/>
              <a:ext cx="3461799" cy="177936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DFB47C-B276-4CDD-A460-77F9F24E670A}"/>
                </a:ext>
              </a:extLst>
            </p:cNvPr>
            <p:cNvSpPr txBox="1"/>
            <p:nvPr/>
          </p:nvSpPr>
          <p:spPr>
            <a:xfrm>
              <a:off x="8427785" y="3363624"/>
              <a:ext cx="2970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Compound 3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= -8.5 kcal/mol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755372-025D-4218-83FE-874B3F8FAE70}"/>
              </a:ext>
            </a:extLst>
          </p:cNvPr>
          <p:cNvGrpSpPr/>
          <p:nvPr/>
        </p:nvGrpSpPr>
        <p:grpSpPr>
          <a:xfrm>
            <a:off x="856509" y="4138457"/>
            <a:ext cx="3336860" cy="2218204"/>
            <a:chOff x="1033925" y="4235673"/>
            <a:chExt cx="3336860" cy="2218204"/>
          </a:xfrm>
        </p:grpSpPr>
        <p:pic>
          <p:nvPicPr>
            <p:cNvPr id="18" name="Picture 17" descr="A picture containing flying, outdoor object, silhouette&#10;&#10;Description automatically generated">
              <a:extLst>
                <a:ext uri="{FF2B5EF4-FFF2-40B4-BE49-F238E27FC236}">
                  <a16:creationId xmlns:a16="http://schemas.microsoft.com/office/drawing/2014/main" id="{2524D4CB-2206-40EE-875B-AAB4AEF63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600" b="25999"/>
            <a:stretch/>
          </p:blipFill>
          <p:spPr>
            <a:xfrm>
              <a:off x="1033925" y="4235673"/>
              <a:ext cx="3336860" cy="164841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A8230F-3D58-48B5-9A2A-576E92654DDB}"/>
                </a:ext>
              </a:extLst>
            </p:cNvPr>
            <p:cNvSpPr txBox="1"/>
            <p:nvPr/>
          </p:nvSpPr>
          <p:spPr>
            <a:xfrm>
              <a:off x="1217268" y="5869102"/>
              <a:ext cx="2970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Compound 4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= -8.4 kcal/mol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5ACE3C-67E4-4DFF-BA72-BE63C3A0B646}"/>
              </a:ext>
            </a:extLst>
          </p:cNvPr>
          <p:cNvGrpSpPr/>
          <p:nvPr/>
        </p:nvGrpSpPr>
        <p:grpSpPr>
          <a:xfrm>
            <a:off x="7873692" y="4234468"/>
            <a:ext cx="3461799" cy="2122193"/>
            <a:chOff x="7460456" y="4348768"/>
            <a:chExt cx="3461799" cy="2122193"/>
          </a:xfrm>
        </p:grpSpPr>
        <p:pic>
          <p:nvPicPr>
            <p:cNvPr id="20" name="Picture 19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93B8A92-0253-4FA0-AD9E-AA5D913C0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4600" b="27687"/>
            <a:stretch/>
          </p:blipFill>
          <p:spPr>
            <a:xfrm>
              <a:off x="7460456" y="4348768"/>
              <a:ext cx="3461799" cy="16517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BDF697-E695-4074-9468-E3F79F52F56A}"/>
                </a:ext>
              </a:extLst>
            </p:cNvPr>
            <p:cNvSpPr txBox="1"/>
            <p:nvPr/>
          </p:nvSpPr>
          <p:spPr>
            <a:xfrm>
              <a:off x="7706268" y="5886186"/>
              <a:ext cx="2970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Compound 5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Binding affinity = -8.3 kcal/mol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A9EE413B-1773-4686-93D0-6C4AA693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982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0FBB9-4B2F-490B-940A-2C97601FB7D4}"/>
              </a:ext>
            </a:extLst>
          </p:cNvPr>
          <p:cNvSpPr/>
          <p:nvPr/>
        </p:nvSpPr>
        <p:spPr>
          <a:xfrm>
            <a:off x="435040" y="721860"/>
            <a:ext cx="11293540" cy="671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1: Discovery New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b="1" baseline="30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Inhibitors</a:t>
            </a:r>
            <a:endParaRPr lang="th-TH" sz="2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CEE9911-2D24-4B1A-B993-2BB044F94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7570686"/>
              </p:ext>
            </p:extLst>
          </p:nvPr>
        </p:nvGraphicFramePr>
        <p:xfrm>
          <a:off x="435040" y="1511073"/>
          <a:ext cx="11293540" cy="5280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1C995C6A-DFFB-4B8A-B9A0-CD49BF40FADF}"/>
              </a:ext>
            </a:extLst>
          </p:cNvPr>
          <p:cNvGrpSpPr/>
          <p:nvPr/>
        </p:nvGrpSpPr>
        <p:grpSpPr>
          <a:xfrm>
            <a:off x="7684001" y="1743117"/>
            <a:ext cx="3698974" cy="711403"/>
            <a:chOff x="-390526" y="1711308"/>
            <a:chExt cx="3698974" cy="7114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D8BDA1-E9BC-449E-BEDF-A2307F0B4301}"/>
                </a:ext>
              </a:extLst>
            </p:cNvPr>
            <p:cNvSpPr/>
            <p:nvPr/>
          </p:nvSpPr>
          <p:spPr>
            <a:xfrm>
              <a:off x="-390525" y="1771650"/>
              <a:ext cx="200025" cy="2000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5E7555-2322-4CB0-83B1-8E439FE36365}"/>
                </a:ext>
              </a:extLst>
            </p:cNvPr>
            <p:cNvSpPr txBox="1"/>
            <p:nvPr/>
          </p:nvSpPr>
          <p:spPr>
            <a:xfrm>
              <a:off x="-190502" y="1717773"/>
              <a:ext cx="16530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1400" baseline="30000" dirty="0" err="1">
                  <a:latin typeface="Arial" panose="020B0604020202020204" pitchFamily="34" charset="0"/>
                  <a:cs typeface="Arial" panose="020B0604020202020204" pitchFamily="34" charset="0"/>
                </a:rPr>
                <a:t>pro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without ligand</a:t>
              </a:r>
              <a:endParaRPr lang="th-TH" sz="140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B8609-60E9-4533-A933-9F8BB30EF776}"/>
                </a:ext>
              </a:extLst>
            </p:cNvPr>
            <p:cNvSpPr/>
            <p:nvPr/>
          </p:nvSpPr>
          <p:spPr>
            <a:xfrm>
              <a:off x="-390526" y="2174933"/>
              <a:ext cx="200025" cy="2000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0B573-22EC-4A66-97E0-A2447479DC66}"/>
                </a:ext>
              </a:extLst>
            </p:cNvPr>
            <p:cNvSpPr/>
            <p:nvPr/>
          </p:nvSpPr>
          <p:spPr>
            <a:xfrm>
              <a:off x="1487384" y="1765185"/>
              <a:ext cx="200025" cy="20002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D4A847-74C4-4FBD-A68B-FD2DDFFD8133}"/>
                </a:ext>
              </a:extLst>
            </p:cNvPr>
            <p:cNvSpPr/>
            <p:nvPr/>
          </p:nvSpPr>
          <p:spPr>
            <a:xfrm>
              <a:off x="1487384" y="2168811"/>
              <a:ext cx="200025" cy="20002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9CA926-DA81-43DC-8409-2ED7C2B3B942}"/>
                </a:ext>
              </a:extLst>
            </p:cNvPr>
            <p:cNvSpPr txBox="1"/>
            <p:nvPr/>
          </p:nvSpPr>
          <p:spPr>
            <a:xfrm>
              <a:off x="-201083" y="2114934"/>
              <a:ext cx="83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1400" baseline="30000" dirty="0" err="1">
                  <a:latin typeface="Arial" panose="020B0604020202020204" pitchFamily="34" charset="0"/>
                  <a:cs typeface="Arial" panose="020B0604020202020204" pitchFamily="34" charset="0"/>
                </a:rPr>
                <a:t>pro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–N3</a:t>
              </a:r>
              <a:endParaRPr lang="th-TH" sz="1400" dirty="0"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736F27-2048-4E18-9705-A5CB7C1BA72B}"/>
                </a:ext>
              </a:extLst>
            </p:cNvPr>
            <p:cNvSpPr txBox="1"/>
            <p:nvPr/>
          </p:nvSpPr>
          <p:spPr>
            <a:xfrm>
              <a:off x="1662538" y="1711308"/>
              <a:ext cx="1632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1400" baseline="30000" dirty="0" err="1">
                  <a:latin typeface="Arial" panose="020B0604020202020204" pitchFamily="34" charset="0"/>
                  <a:cs typeface="Arial" panose="020B0604020202020204" pitchFamily="34" charset="0"/>
                </a:rPr>
                <a:t>pro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–Compound 1</a:t>
              </a:r>
              <a:endParaRPr lang="th-TH" sz="1400" dirty="0"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F828F3-59A9-414D-862A-86AECA08FF33}"/>
                </a:ext>
              </a:extLst>
            </p:cNvPr>
            <p:cNvSpPr txBox="1"/>
            <p:nvPr/>
          </p:nvSpPr>
          <p:spPr>
            <a:xfrm>
              <a:off x="1676270" y="2114934"/>
              <a:ext cx="1632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sz="1400" baseline="30000" dirty="0" err="1">
                  <a:latin typeface="Arial" panose="020B0604020202020204" pitchFamily="34" charset="0"/>
                  <a:cs typeface="Arial" panose="020B0604020202020204" pitchFamily="34" charset="0"/>
                </a:rPr>
                <a:t>pro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–Compound 5</a:t>
              </a:r>
              <a:endParaRPr lang="th-TH" sz="1400" dirty="0">
                <a:latin typeface="Arial" panose="020B0604020202020204" pitchFamily="34" charset="0"/>
              </a:endParaRPr>
            </a:p>
          </p:txBody>
        </p:sp>
      </p:grp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84DEDF77-9286-428D-9072-A67A6F787EBF}"/>
              </a:ext>
            </a:extLst>
          </p:cNvPr>
          <p:cNvSpPr/>
          <p:nvPr/>
        </p:nvSpPr>
        <p:spPr>
          <a:xfrm>
            <a:off x="2590800" y="3250250"/>
            <a:ext cx="349751" cy="3497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0F2093EE-7A95-4BF5-8F45-552144356225}"/>
              </a:ext>
            </a:extLst>
          </p:cNvPr>
          <p:cNvSpPr/>
          <p:nvPr/>
        </p:nvSpPr>
        <p:spPr>
          <a:xfrm>
            <a:off x="8429625" y="3115411"/>
            <a:ext cx="349751" cy="3497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11234F95-599B-4A3B-8C9A-51F76C5D5F40}"/>
              </a:ext>
            </a:extLst>
          </p:cNvPr>
          <p:cNvSpPr/>
          <p:nvPr/>
        </p:nvSpPr>
        <p:spPr>
          <a:xfrm>
            <a:off x="7334250" y="4092345"/>
            <a:ext cx="349751" cy="3497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B8FA790-5FD2-486C-A42A-308702D2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8883" y="57138"/>
            <a:ext cx="312578" cy="365125"/>
          </a:xfrm>
        </p:spPr>
        <p:txBody>
          <a:bodyPr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249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485</Words>
  <Application>Microsoft Office PowerPoint</Application>
  <PresentationFormat>Widescreen</PresentationFormat>
  <Paragraphs>160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</vt:lpstr>
      <vt:lpstr>LAB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SARS-COV-2 project updates</dc:title>
  <dc:creator>KULISARA KITTIVIBUL</dc:creator>
  <cp:lastModifiedBy>KULISARA KITTIVIBUL</cp:lastModifiedBy>
  <cp:revision>28</cp:revision>
  <dcterms:created xsi:type="dcterms:W3CDTF">2020-11-10T13:43:05Z</dcterms:created>
  <dcterms:modified xsi:type="dcterms:W3CDTF">2025-09-17T11:50:17Z</dcterms:modified>
</cp:coreProperties>
</file>